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70" r:id="rId6"/>
    <p:sldId id="261" r:id="rId7"/>
    <p:sldId id="266" r:id="rId8"/>
    <p:sldId id="264" r:id="rId9"/>
    <p:sldId id="265" r:id="rId10"/>
    <p:sldId id="267" r:id="rId11"/>
    <p:sldId id="263" r:id="rId12"/>
    <p:sldId id="268" r:id="rId13"/>
    <p:sldId id="269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745"/>
  </p:normalViewPr>
  <p:slideViewPr>
    <p:cSldViewPr snapToGrid="0" snapToObjects="1">
      <p:cViewPr varScale="1">
        <p:scale>
          <a:sx n="102" d="100"/>
          <a:sy n="102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1">
            <a:extLst>
              <a:ext uri="{FF2B5EF4-FFF2-40B4-BE49-F238E27FC236}">
                <a16:creationId xmlns:a16="http://schemas.microsoft.com/office/drawing/2014/main" xmlns="" id="{0C5963A1-A5F0-4432-B376-759AB90D6B9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I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IE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xmlns="" id="{22CA95BC-3C68-4E47-BD1E-D639ADFB318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I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8BBEB91-DE7F-436D-A817-6B189CC45288}" type="datetime1">
              <a:rPr lang="en-IE"/>
              <a:pPr lvl="0"/>
              <a:t>11/02/2020</a:t>
            </a:fld>
            <a:endParaRPr lang="en-IE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xmlns="" id="{B9424114-4DBF-45AD-B185-19DCF9AFFF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xmlns="" id="{7C37B1CF-CBD3-4BFC-8FB9-430420CB1DC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xmlns="" id="{16655A85-CB8D-43D9-972C-AB436F205E3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I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IE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999B2414-802C-4737-B1AA-567D1A4BF2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I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772C988-0CC4-4932-98DC-A09B386417C2}" type="slidenum">
              <a:t>‹#›</a:t>
            </a:fld>
            <a:endParaRPr lang="en-IE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4CB8D-9B2F-45E8-8007-7B9786B6EB12}" type="datetimeFigureOut">
              <a:rPr lang="en-US"/>
              <a:t>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D63DD-4C02-4A13-8DBB-EDBC0CA9BAD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3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A6C585D-05B3-4DEB-A0FC-8955E3A3D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099"/>
          </a:xfr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65A85FD-B2A1-4F94-8AF3-FAEEF3644B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0D3D9E-3A3A-436D-B111-C2007E28D6C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0263C8-30FF-48E7-B761-B44C8D2E23A8}" type="slidenum">
              <a:t>3</a:t>
            </a:fld>
            <a:endParaRPr lang="en-I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0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59C2F620-0B0E-4C3B-A866-12CAC40C1A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xmlns="" id="{53D75FBC-C642-4BC4-9761-4D1566D3F556}"/>
              </a:ext>
            </a:extLst>
          </p:cNvPr>
          <p:cNvGrpSpPr/>
          <p:nvPr/>
        </p:nvGrpSpPr>
        <p:grpSpPr>
          <a:xfrm>
            <a:off x="0" y="0"/>
            <a:ext cx="2305056" cy="6857999"/>
            <a:chOff x="0" y="0"/>
            <a:chExt cx="2305056" cy="6857999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xmlns="" id="{77611D9E-E5D8-4999-B499-3C7CCC610185}"/>
                </a:ext>
              </a:extLst>
            </p:cNvPr>
            <p:cNvSpPr/>
            <p:nvPr/>
          </p:nvSpPr>
          <p:spPr>
            <a:xfrm>
              <a:off x="1209678" y="4764"/>
              <a:ext cx="23810" cy="2181228"/>
            </a:xfrm>
            <a:prstGeom prst="rect">
              <a:avLst/>
            </a:pr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F1A5D6C8-2331-4A1B-A240-AF0639296BCE}"/>
                </a:ext>
              </a:extLst>
            </p:cNvPr>
            <p:cNvSpPr/>
            <p:nvPr/>
          </p:nvSpPr>
          <p:spPr>
            <a:xfrm>
              <a:off x="1128717" y="2176464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89AA1E80-9D58-45E0-A9D4-812CE07326B2}"/>
                </a:ext>
              </a:extLst>
            </p:cNvPr>
            <p:cNvSpPr/>
            <p:nvPr/>
          </p:nvSpPr>
          <p:spPr>
            <a:xfrm>
              <a:off x="1123953" y="4021138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4EA2983B-DFDE-4CA3-87A1-BE8F142F359B}"/>
                </a:ext>
              </a:extLst>
            </p:cNvPr>
            <p:cNvSpPr/>
            <p:nvPr/>
          </p:nvSpPr>
          <p:spPr>
            <a:xfrm>
              <a:off x="414342" y="9528"/>
              <a:ext cx="28575" cy="4481510"/>
            </a:xfrm>
            <a:prstGeom prst="rect">
              <a:avLst/>
            </a:pr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A10E1FC3-DB8A-43D2-AE3B-8B1992EB6CBD}"/>
                </a:ext>
              </a:extLst>
            </p:cNvPr>
            <p:cNvSpPr/>
            <p:nvPr/>
          </p:nvSpPr>
          <p:spPr>
            <a:xfrm>
              <a:off x="333371" y="448151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D593A105-94E6-4171-8FEB-396E5C4EB3D7}"/>
                </a:ext>
              </a:extLst>
            </p:cNvPr>
            <p:cNvSpPr/>
            <p:nvPr/>
          </p:nvSpPr>
          <p:spPr>
            <a:xfrm>
              <a:off x="190496" y="9528"/>
              <a:ext cx="152403" cy="9080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2"/>
                <a:gd name="f5" fmla="val 15"/>
                <a:gd name="f6" fmla="val 566"/>
                <a:gd name="f7" fmla="val 81"/>
                <a:gd name="f8" fmla="val 380"/>
                <a:gd name="f9" fmla="val 383"/>
                <a:gd name="f10" fmla="*/ f0 1 96"/>
                <a:gd name="f11" fmla="*/ f1 1 572"/>
                <a:gd name="f12" fmla="+- f4 0 f2"/>
                <a:gd name="f13" fmla="+- f3 0 f2"/>
                <a:gd name="f14" fmla="*/ f13 1 96"/>
                <a:gd name="f15" fmla="*/ f12 1 572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2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xmlns="" id="{C2FE1E63-9268-49DB-B18B-4B460489783F}"/>
                </a:ext>
              </a:extLst>
            </p:cNvPr>
            <p:cNvSpPr/>
            <p:nvPr/>
          </p:nvSpPr>
          <p:spPr>
            <a:xfrm>
              <a:off x="1290639" y="14292"/>
              <a:ext cx="376239" cy="18018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7"/>
                <a:gd name="f4" fmla="val 1135"/>
                <a:gd name="f5" fmla="val 222"/>
                <a:gd name="f6" fmla="val 620"/>
                <a:gd name="f7" fmla="val 18"/>
                <a:gd name="f8" fmla="val 617"/>
                <a:gd name="f9" fmla="val 1129"/>
                <a:gd name="f10" fmla="*/ f0 1 237"/>
                <a:gd name="f11" fmla="*/ f1 1 1135"/>
                <a:gd name="f12" fmla="+- f4 0 f2"/>
                <a:gd name="f13" fmla="+- f3 0 f2"/>
                <a:gd name="f14" fmla="*/ f13 1 237"/>
                <a:gd name="f15" fmla="*/ f12 1 113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37" h="1135">
                  <a:moveTo>
                    <a:pt x="f5" y="f4"/>
                  </a:moveTo>
                  <a:lnTo>
                    <a:pt x="f2" y="f6"/>
                  </a:lnTo>
                  <a:lnTo>
                    <a:pt x="f2" y="f2"/>
                  </a:lnTo>
                  <a:lnTo>
                    <a:pt x="f7" y="f2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BD6D90EB-D82F-4570-B4DB-1A48E51A0E0F}"/>
                </a:ext>
              </a:extLst>
            </p:cNvPr>
            <p:cNvSpPr/>
            <p:nvPr/>
          </p:nvSpPr>
          <p:spPr>
            <a:xfrm>
              <a:off x="1600200" y="180181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BFA4B8C3-8C4C-46AB-B8B4-FA55279F7FFF}"/>
                </a:ext>
              </a:extLst>
            </p:cNvPr>
            <p:cNvSpPr/>
            <p:nvPr/>
          </p:nvSpPr>
          <p:spPr>
            <a:xfrm>
              <a:off x="1381128" y="9528"/>
              <a:ext cx="371475" cy="1425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898"/>
                <a:gd name="f5" fmla="val 219"/>
                <a:gd name="f6" fmla="val 383"/>
                <a:gd name="f7" fmla="val 15"/>
                <a:gd name="f8" fmla="val 380"/>
                <a:gd name="f9" fmla="val 892"/>
                <a:gd name="f10" fmla="*/ f0 1 234"/>
                <a:gd name="f11" fmla="*/ f1 1 898"/>
                <a:gd name="f12" fmla="+- f4 0 f2"/>
                <a:gd name="f13" fmla="+- f3 0 f2"/>
                <a:gd name="f14" fmla="*/ f13 1 234"/>
                <a:gd name="f15" fmla="*/ f12 1 898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34" h="898">
                  <a:moveTo>
                    <a:pt x="f5" y="f4"/>
                  </a:moveTo>
                  <a:lnTo>
                    <a:pt x="f2" y="f6"/>
                  </a:lnTo>
                  <a:lnTo>
                    <a:pt x="f2" y="f2"/>
                  </a:lnTo>
                  <a:lnTo>
                    <a:pt x="f7" y="f2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xmlns="" id="{0F3BBCE5-2BCD-4B8D-B98C-9EB4F40EC771}"/>
                </a:ext>
              </a:extLst>
            </p:cNvPr>
            <p:cNvSpPr/>
            <p:nvPr/>
          </p:nvSpPr>
          <p:spPr>
            <a:xfrm>
              <a:off x="1643067" y="0"/>
              <a:ext cx="152403" cy="9128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5"/>
                <a:gd name="f5" fmla="val 78"/>
                <a:gd name="f6" fmla="val 192"/>
                <a:gd name="f7" fmla="val 6"/>
                <a:gd name="f8" fmla="val 15"/>
                <a:gd name="f9" fmla="val 189"/>
                <a:gd name="f10" fmla="*/ f0 1 96"/>
                <a:gd name="f11" fmla="*/ f1 1 575"/>
                <a:gd name="f12" fmla="+- f4 0 f2"/>
                <a:gd name="f13" fmla="+- f3 0 f2"/>
                <a:gd name="f14" fmla="*/ f13 1 96"/>
                <a:gd name="f15" fmla="*/ f12 1 57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5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xmlns="" id="{1A26C5AD-622B-40D8-8307-093930192758}"/>
                </a:ext>
              </a:extLst>
            </p:cNvPr>
            <p:cNvSpPr/>
            <p:nvPr/>
          </p:nvSpPr>
          <p:spPr>
            <a:xfrm>
              <a:off x="1685925" y="1420813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xmlns="" id="{28663615-EE36-45FC-A97F-FD7B25938992}"/>
                </a:ext>
              </a:extLst>
            </p:cNvPr>
            <p:cNvSpPr/>
            <p:nvPr/>
          </p:nvSpPr>
          <p:spPr>
            <a:xfrm>
              <a:off x="1685925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xmlns="" id="{EC137E3E-0469-4124-8221-C5627CF75DF7}"/>
                </a:ext>
              </a:extLst>
            </p:cNvPr>
            <p:cNvSpPr/>
            <p:nvPr/>
          </p:nvSpPr>
          <p:spPr>
            <a:xfrm>
              <a:off x="1743075" y="4764"/>
              <a:ext cx="419096" cy="5222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"/>
                <a:gd name="f4" fmla="val 329"/>
                <a:gd name="f5" fmla="val 252"/>
                <a:gd name="f6" fmla="val 45"/>
                <a:gd name="f7" fmla="val 120"/>
                <a:gd name="f8" fmla="val 6"/>
                <a:gd name="f9" fmla="val 15"/>
                <a:gd name="f10" fmla="val 60"/>
                <a:gd name="f11" fmla="val 111"/>
                <a:gd name="f12" fmla="val 317"/>
                <a:gd name="f13" fmla="*/ f0 1 264"/>
                <a:gd name="f14" fmla="*/ f1 1 329"/>
                <a:gd name="f15" fmla="+- f4 0 f2"/>
                <a:gd name="f16" fmla="+- f3 0 f2"/>
                <a:gd name="f17" fmla="*/ f16 1 264"/>
                <a:gd name="f18" fmla="*/ f15 1 329"/>
                <a:gd name="f19" fmla="*/ 0 1 f17"/>
                <a:gd name="f20" fmla="*/ f3 1 f17"/>
                <a:gd name="f21" fmla="*/ 0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64" h="329">
                  <a:moveTo>
                    <a:pt x="f5" y="f4"/>
                  </a:moveTo>
                  <a:lnTo>
                    <a:pt x="f6" y="f7"/>
                  </a:lnTo>
                  <a:lnTo>
                    <a:pt x="f2" y="f8"/>
                  </a:lnTo>
                  <a:lnTo>
                    <a:pt x="f9" y="f2"/>
                  </a:lnTo>
                  <a:lnTo>
                    <a:pt x="f10" y="f11"/>
                  </a:lnTo>
                  <a:lnTo>
                    <a:pt x="f3" y="f12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xmlns="" id="{5B42CEC4-310C-4C5F-A280-A1974B4639C2}"/>
                </a:ext>
              </a:extLst>
            </p:cNvPr>
            <p:cNvSpPr/>
            <p:nvPr/>
          </p:nvSpPr>
          <p:spPr>
            <a:xfrm>
              <a:off x="2119314" y="488947"/>
              <a:ext cx="161921" cy="1476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"/>
                <a:gd name="f4" fmla="val 31"/>
                <a:gd name="f5" fmla="val 17"/>
                <a:gd name="f6" fmla="val 13"/>
                <a:gd name="f7" fmla="val 9"/>
                <a:gd name="f8" fmla="val 30"/>
                <a:gd name="f9" fmla="val 6"/>
                <a:gd name="f10" fmla="val 27"/>
                <a:gd name="f11" fmla="val 20"/>
                <a:gd name="f12" fmla="val 10"/>
                <a:gd name="f13" fmla="val 4"/>
                <a:gd name="f14" fmla="val 1"/>
                <a:gd name="f15" fmla="val 21"/>
                <a:gd name="f16" fmla="val 25"/>
                <a:gd name="f17" fmla="val 28"/>
                <a:gd name="f18" fmla="val 14"/>
                <a:gd name="f19" fmla="val 11"/>
                <a:gd name="f20" fmla="val 5"/>
                <a:gd name="f21" fmla="val 7"/>
                <a:gd name="f22" fmla="val 12"/>
                <a:gd name="f23" fmla="val 19"/>
                <a:gd name="f24" fmla="val 24"/>
                <a:gd name="f25" fmla="val 26"/>
                <a:gd name="f26" fmla="val 23"/>
                <a:gd name="f27" fmla="*/ f0 1 34"/>
                <a:gd name="f28" fmla="*/ f1 1 31"/>
                <a:gd name="f29" fmla="+- f4 0 f2"/>
                <a:gd name="f30" fmla="+- f3 0 f2"/>
                <a:gd name="f31" fmla="*/ f30 1 34"/>
                <a:gd name="f32" fmla="*/ f29 1 31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4" h="31">
                  <a:moveTo>
                    <a:pt x="f5" y="f4"/>
                  </a:moveTo>
                  <a:cubicBezTo>
                    <a:pt x="f6" y="f4"/>
                    <a:pt x="f7" y="f8"/>
                    <a:pt x="f9" y="f10"/>
                  </a:cubicBezTo>
                  <a:cubicBezTo>
                    <a:pt x="f2" y="f11"/>
                    <a:pt x="f2" y="f12"/>
                    <a:pt x="f9" y="f13"/>
                  </a:cubicBezTo>
                  <a:cubicBezTo>
                    <a:pt x="f7" y="f14"/>
                    <a:pt x="f6" y="f2"/>
                    <a:pt x="f5" y="f2"/>
                  </a:cubicBezTo>
                  <a:cubicBezTo>
                    <a:pt x="f15" y="f2"/>
                    <a:pt x="f16" y="f14"/>
                    <a:pt x="f17" y="f13"/>
                  </a:cubicBezTo>
                  <a:cubicBezTo>
                    <a:pt x="f3" y="f12"/>
                    <a:pt x="f3" y="f11"/>
                    <a:pt x="f17" y="f10"/>
                  </a:cubicBezTo>
                  <a:cubicBezTo>
                    <a:pt x="f16" y="f8"/>
                    <a:pt x="f15" y="f4"/>
                    <a:pt x="f5" y="f4"/>
                  </a:cubicBezTo>
                  <a:close/>
                  <a:moveTo>
                    <a:pt x="f5" y="f13"/>
                  </a:moveTo>
                  <a:cubicBezTo>
                    <a:pt x="f18" y="f13"/>
                    <a:pt x="f19" y="f20"/>
                    <a:pt x="f7" y="f21"/>
                  </a:cubicBezTo>
                  <a:cubicBezTo>
                    <a:pt x="f13" y="f22"/>
                    <a:pt x="f13" y="f23"/>
                    <a:pt x="f7" y="f24"/>
                  </a:cubicBezTo>
                  <a:cubicBezTo>
                    <a:pt x="f19" y="f25"/>
                    <a:pt x="f18" y="f10"/>
                    <a:pt x="f5" y="f10"/>
                  </a:cubicBezTo>
                  <a:cubicBezTo>
                    <a:pt x="f11" y="f10"/>
                    <a:pt x="f26" y="f25"/>
                    <a:pt x="f16" y="f24"/>
                  </a:cubicBezTo>
                  <a:cubicBezTo>
                    <a:pt x="f8" y="f23"/>
                    <a:pt x="f8" y="f22"/>
                    <a:pt x="f16" y="f21"/>
                  </a:cubicBezTo>
                  <a:cubicBezTo>
                    <a:pt x="f26" y="f20"/>
                    <a:pt x="f11" y="f13"/>
                    <a:pt x="f5" y="f13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842AE4AB-E139-4140-958C-0BC489E34B1F}"/>
                </a:ext>
              </a:extLst>
            </p:cNvPr>
            <p:cNvSpPr/>
            <p:nvPr/>
          </p:nvSpPr>
          <p:spPr>
            <a:xfrm>
              <a:off x="952503" y="4764"/>
              <a:ext cx="152403" cy="9080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2"/>
                <a:gd name="f5" fmla="val 15"/>
                <a:gd name="f6" fmla="val 189"/>
                <a:gd name="f7" fmla="val 81"/>
                <a:gd name="f8" fmla="val 6"/>
                <a:gd name="f9" fmla="val 192"/>
                <a:gd name="f10" fmla="*/ f0 1 96"/>
                <a:gd name="f11" fmla="*/ f1 1 572"/>
                <a:gd name="f12" fmla="+- f4 0 f2"/>
                <a:gd name="f13" fmla="+- f3 0 f2"/>
                <a:gd name="f14" fmla="*/ f13 1 96"/>
                <a:gd name="f15" fmla="*/ f12 1 572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2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xmlns="" id="{82A3AE30-9752-49DF-9D3C-80C7C27462CD}"/>
                </a:ext>
              </a:extLst>
            </p:cNvPr>
            <p:cNvSpPr/>
            <p:nvPr/>
          </p:nvSpPr>
          <p:spPr>
            <a:xfrm>
              <a:off x="866778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12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xmlns="" id="{2657CD39-8219-4A64-85A5-A08AD059E82F}"/>
                </a:ext>
              </a:extLst>
            </p:cNvPr>
            <p:cNvSpPr/>
            <p:nvPr/>
          </p:nvSpPr>
          <p:spPr>
            <a:xfrm>
              <a:off x="890589" y="1554159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xmlns="" id="{1577F0DC-7CBF-4D09-B822-B0C1E9F9A256}"/>
                </a:ext>
              </a:extLst>
            </p:cNvPr>
            <p:cNvSpPr/>
            <p:nvPr/>
          </p:nvSpPr>
          <p:spPr>
            <a:xfrm>
              <a:off x="738185" y="5622929"/>
              <a:ext cx="338135" cy="12160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3"/>
                <a:gd name="f4" fmla="val 766"/>
                <a:gd name="f5" fmla="val 195"/>
                <a:gd name="f6" fmla="val 464"/>
                <a:gd name="f7" fmla="val 6"/>
                <a:gd name="f8" fmla="val 12"/>
                <a:gd name="f9" fmla="val 461"/>
                <a:gd name="f10" fmla="*/ f0 1 213"/>
                <a:gd name="f11" fmla="*/ f1 1 766"/>
                <a:gd name="f12" fmla="+- f4 0 f2"/>
                <a:gd name="f13" fmla="+- f3 0 f2"/>
                <a:gd name="f14" fmla="*/ f13 1 213"/>
                <a:gd name="f15" fmla="*/ f12 1 766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13" h="766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xmlns="" id="{7893F806-D034-49F8-90EC-525AAB2D207F}"/>
                </a:ext>
              </a:extLst>
            </p:cNvPr>
            <p:cNvSpPr/>
            <p:nvPr/>
          </p:nvSpPr>
          <p:spPr>
            <a:xfrm>
              <a:off x="647696" y="5480054"/>
              <a:ext cx="157167" cy="1571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"/>
                <a:gd name="f4" fmla="val 17"/>
                <a:gd name="f5" fmla="val 8"/>
                <a:gd name="f6" fmla="val 26"/>
                <a:gd name="f7" fmla="val 4"/>
                <a:gd name="f8" fmla="val 10"/>
                <a:gd name="f9" fmla="val 24"/>
                <a:gd name="f10" fmla="val 29"/>
                <a:gd name="f11" fmla="val 23"/>
                <a:gd name="f12" fmla="*/ f0 1 33"/>
                <a:gd name="f13" fmla="*/ f1 1 33"/>
                <a:gd name="f14" fmla="+- f3 0 f2"/>
                <a:gd name="f15" fmla="*/ f14 1 33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3" h="3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xmlns="" id="{34A1BEA2-4898-4002-B2C2-209BF619092E}"/>
                </a:ext>
              </a:extLst>
            </p:cNvPr>
            <p:cNvSpPr/>
            <p:nvPr/>
          </p:nvSpPr>
          <p:spPr>
            <a:xfrm>
              <a:off x="66678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32"/>
                <a:gd name="f8" fmla="val 4"/>
                <a:gd name="f9" fmla="val 12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7" y="f2"/>
                    <a:pt x="f3" y="f5"/>
                    <a:pt x="f3" y="f4"/>
                  </a:cubicBezTo>
                  <a:cubicBezTo>
                    <a:pt x="f3" y="f6"/>
                    <a:pt x="f7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9"/>
                    <a:pt x="f8" y="f4"/>
                  </a:cubicBezTo>
                  <a:cubicBezTo>
                    <a:pt x="f8" y="f10"/>
                    <a:pt x="f9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8"/>
                    <a:pt x="f4" y="f8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xmlns="" id="{11F275DD-8B80-462A-A486-6E723453E809}"/>
                </a:ext>
              </a:extLst>
            </p:cNvPr>
            <p:cNvSpPr/>
            <p:nvPr/>
          </p:nvSpPr>
          <p:spPr>
            <a:xfrm>
              <a:off x="0" y="3897309"/>
              <a:ext cx="133346" cy="26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4"/>
                <a:gd name="f4" fmla="val 168"/>
                <a:gd name="f5" fmla="val 69"/>
                <a:gd name="f6" fmla="val 6"/>
                <a:gd name="f7" fmla="val 12"/>
                <a:gd name="f8" fmla="val 162"/>
                <a:gd name="f9" fmla="*/ f0 1 84"/>
                <a:gd name="f10" fmla="*/ f1 1 168"/>
                <a:gd name="f11" fmla="+- f4 0 f2"/>
                <a:gd name="f12" fmla="+- f3 0 f2"/>
                <a:gd name="f13" fmla="*/ f12 1 84"/>
                <a:gd name="f14" fmla="*/ f11 1 168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4" h="168">
                  <a:moveTo>
                    <a:pt x="f5" y="f4"/>
                  </a:move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xmlns="" id="{38BC855B-3A48-43FF-BAEC-2EAD0FBCFED9}"/>
                </a:ext>
              </a:extLst>
            </p:cNvPr>
            <p:cNvSpPr/>
            <p:nvPr/>
          </p:nvSpPr>
          <p:spPr>
            <a:xfrm>
              <a:off x="66678" y="4149720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8380B3EC-B67D-46DF-8E41-D3ECF9194806}"/>
                </a:ext>
              </a:extLst>
            </p:cNvPr>
            <p:cNvSpPr/>
            <p:nvPr/>
          </p:nvSpPr>
          <p:spPr>
            <a:xfrm>
              <a:off x="0" y="1644648"/>
              <a:ext cx="133346" cy="2698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4"/>
                <a:gd name="f4" fmla="val 170"/>
                <a:gd name="f5" fmla="val 12"/>
                <a:gd name="f6" fmla="val 164"/>
                <a:gd name="f7" fmla="val 69"/>
                <a:gd name="f8" fmla="val 6"/>
                <a:gd name="f9" fmla="*/ f0 1 84"/>
                <a:gd name="f10" fmla="*/ f1 1 170"/>
                <a:gd name="f11" fmla="+- f4 0 f2"/>
                <a:gd name="f12" fmla="+- f3 0 f2"/>
                <a:gd name="f13" fmla="*/ f12 1 84"/>
                <a:gd name="f14" fmla="*/ f11 1 170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4" h="170">
                  <a:moveTo>
                    <a:pt x="f5" y="f4"/>
                  </a:move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xmlns="" id="{03C8BADA-9E98-4F7F-B303-F0A562E923C9}"/>
                </a:ext>
              </a:extLst>
            </p:cNvPr>
            <p:cNvSpPr/>
            <p:nvPr/>
          </p:nvSpPr>
          <p:spPr>
            <a:xfrm>
              <a:off x="66678" y="1468434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xmlns="" id="{86FCDD94-547D-4D4E-8D27-0DB8E0897D30}"/>
                </a:ext>
              </a:extLst>
            </p:cNvPr>
            <p:cNvSpPr/>
            <p:nvPr/>
          </p:nvSpPr>
          <p:spPr>
            <a:xfrm>
              <a:off x="695328" y="4764"/>
              <a:ext cx="309560" cy="15589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5"/>
                <a:gd name="f4" fmla="val 982"/>
                <a:gd name="f5" fmla="val 177"/>
                <a:gd name="f6" fmla="val 805"/>
                <a:gd name="f7" fmla="val 629"/>
                <a:gd name="f8" fmla="val 18"/>
                <a:gd name="f9" fmla="val 623"/>
                <a:gd name="f10" fmla="val 796"/>
                <a:gd name="f11" fmla="*/ f0 1 195"/>
                <a:gd name="f12" fmla="*/ f1 1 982"/>
                <a:gd name="f13" fmla="+- f4 0 f2"/>
                <a:gd name="f14" fmla="+- f3 0 f2"/>
                <a:gd name="f15" fmla="*/ f14 1 195"/>
                <a:gd name="f16" fmla="*/ f13 1 982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95" h="982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2" y="f2"/>
                  </a:lnTo>
                  <a:lnTo>
                    <a:pt x="f8" y="f2"/>
                  </a:lnTo>
                  <a:lnTo>
                    <a:pt x="f8" y="f9"/>
                  </a:lnTo>
                  <a:lnTo>
                    <a:pt x="f3" y="f10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0E2B1BA1-58C8-4151-8EEE-F33D7E2D0B9E}"/>
                </a:ext>
              </a:extLst>
            </p:cNvPr>
            <p:cNvSpPr/>
            <p:nvPr/>
          </p:nvSpPr>
          <p:spPr>
            <a:xfrm>
              <a:off x="57150" y="4881560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2"/>
                <a:gd name="f9" fmla="val 11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xmlns="" id="{D8E5257C-F232-43A9-A6CB-0DAA87C4EA8A}"/>
                </a:ext>
              </a:extLst>
            </p:cNvPr>
            <p:cNvSpPr/>
            <p:nvPr/>
          </p:nvSpPr>
          <p:spPr>
            <a:xfrm>
              <a:off x="138110" y="5060947"/>
              <a:ext cx="304796" cy="1777995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92"/>
                <a:gd name="f5" fmla="val 1120"/>
                <a:gd name="f6" fmla="val 177"/>
                <a:gd name="f7" fmla="val 183"/>
                <a:gd name="f8" fmla="val 15"/>
                <a:gd name="f9" fmla="val 354"/>
                <a:gd name="f10" fmla="*/ f1 1 192"/>
                <a:gd name="f11" fmla="*/ f2 1 1120"/>
                <a:gd name="f12" fmla="+- f5 0 f3"/>
                <a:gd name="f13" fmla="+- f4 0 f3"/>
                <a:gd name="f14" fmla="*/ f13 1 192"/>
                <a:gd name="f15" fmla="*/ f12 1 1120"/>
                <a:gd name="f16" fmla="*/ 0 1 f14"/>
                <a:gd name="f17" fmla="*/ f4 1 f14"/>
                <a:gd name="f18" fmla="*/ 0 1 f15"/>
                <a:gd name="f19" fmla="*/ f5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92" h="1120">
                  <a:moveTo>
                    <a:pt x="f4" y="f5"/>
                  </a:moveTo>
                  <a:lnTo>
                    <a:pt x="f6" y="f5"/>
                  </a:lnTo>
                  <a:lnTo>
                    <a:pt x="f6" y="f0"/>
                  </a:lnTo>
                  <a:lnTo>
                    <a:pt x="f3" y="f7"/>
                  </a:lnTo>
                  <a:lnTo>
                    <a:pt x="f3" y="f3"/>
                  </a:lnTo>
                  <a:lnTo>
                    <a:pt x="f8" y="f3"/>
                  </a:lnTo>
                  <a:lnTo>
                    <a:pt x="f8" y="f6"/>
                  </a:lnTo>
                  <a:lnTo>
                    <a:pt x="f4" y="f9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xmlns="" id="{C0D127A9-58CF-4431-821F-86769A8DA586}"/>
                </a:ext>
              </a:extLst>
            </p:cNvPr>
            <p:cNvSpPr/>
            <p:nvPr/>
          </p:nvSpPr>
          <p:spPr>
            <a:xfrm>
              <a:off x="561971" y="643096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2"/>
                <a:gd name="f9" fmla="val 11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xmlns="" id="{965C64BE-3EAB-4754-B841-2542B80266D1}"/>
                </a:ext>
              </a:extLst>
            </p:cNvPr>
            <p:cNvSpPr/>
            <p:nvPr/>
          </p:nvSpPr>
          <p:spPr>
            <a:xfrm>
              <a:off x="642942" y="6610353"/>
              <a:ext cx="23810" cy="242892"/>
            </a:xfrm>
            <a:prstGeom prst="rect">
              <a:avLst/>
            </a:pr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xmlns="" id="{6D238E15-EFB3-4E2A-A420-92D9B304A535}"/>
                </a:ext>
              </a:extLst>
            </p:cNvPr>
            <p:cNvSpPr/>
            <p:nvPr/>
          </p:nvSpPr>
          <p:spPr>
            <a:xfrm>
              <a:off x="76196" y="643096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32"/>
                <a:gd name="f8" fmla="val 4"/>
                <a:gd name="f9" fmla="val 12"/>
                <a:gd name="f10" fmla="val 11"/>
                <a:gd name="f11" fmla="val 29"/>
                <a:gd name="f12" fmla="val 36"/>
                <a:gd name="f13" fmla="*/ f0 1 40"/>
                <a:gd name="f14" fmla="*/ f1 1 40"/>
                <a:gd name="f15" fmla="+- f3 0 f2"/>
                <a:gd name="f16" fmla="*/ f15 1 40"/>
                <a:gd name="f17" fmla="*/ 0 1 f16"/>
                <a:gd name="f18" fmla="*/ f3 1 f16"/>
                <a:gd name="f19" fmla="*/ f17 f13 1"/>
                <a:gd name="f20" fmla="*/ f18 f13 1"/>
                <a:gd name="f21" fmla="*/ f18 f14 1"/>
                <a:gd name="f22" fmla="*/ f1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7" y="f2"/>
                    <a:pt x="f3" y="f5"/>
                    <a:pt x="f3" y="f4"/>
                  </a:cubicBezTo>
                  <a:cubicBezTo>
                    <a:pt x="f3" y="f6"/>
                    <a:pt x="f7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10"/>
                    <a:pt x="f8" y="f4"/>
                  </a:cubicBezTo>
                  <a:cubicBezTo>
                    <a:pt x="f8" y="f11"/>
                    <a:pt x="f9" y="f12"/>
                    <a:pt x="f4" y="f12"/>
                  </a:cubicBezTo>
                  <a:cubicBezTo>
                    <a:pt x="f11" y="f12"/>
                    <a:pt x="f12" y="f11"/>
                    <a:pt x="f12" y="f4"/>
                  </a:cubicBezTo>
                  <a:cubicBezTo>
                    <a:pt x="f12" y="f10"/>
                    <a:pt x="f11" y="f8"/>
                    <a:pt x="f4" y="f8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xmlns="" id="{1E8177C9-73A6-409B-8383-705C192D44FB}"/>
                </a:ext>
              </a:extLst>
            </p:cNvPr>
            <p:cNvSpPr/>
            <p:nvPr/>
          </p:nvSpPr>
          <p:spPr>
            <a:xfrm>
              <a:off x="0" y="5978520"/>
              <a:ext cx="190496" cy="4619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"/>
                <a:gd name="f4" fmla="val 291"/>
                <a:gd name="f5" fmla="val 105"/>
                <a:gd name="f6" fmla="val 114"/>
                <a:gd name="f7" fmla="val 9"/>
                <a:gd name="f8" fmla="val 12"/>
                <a:gd name="f9" fmla="val 108"/>
                <a:gd name="f10" fmla="*/ f0 1 120"/>
                <a:gd name="f11" fmla="*/ f1 1 291"/>
                <a:gd name="f12" fmla="+- f4 0 f2"/>
                <a:gd name="f13" fmla="+- f3 0 f2"/>
                <a:gd name="f14" fmla="*/ f13 1 120"/>
                <a:gd name="f15" fmla="*/ f12 1 291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20" h="291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xmlns="" id="{0B225051-E569-42BA-A705-4641FDFE0E6F}"/>
                </a:ext>
              </a:extLst>
            </p:cNvPr>
            <p:cNvSpPr/>
            <p:nvPr/>
          </p:nvSpPr>
          <p:spPr>
            <a:xfrm>
              <a:off x="1014417" y="1801816"/>
              <a:ext cx="214317" cy="7556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"/>
                <a:gd name="f4" fmla="val 476"/>
                <a:gd name="f5" fmla="val 12"/>
                <a:gd name="f6" fmla="val 128"/>
                <a:gd name="f7" fmla="val 126"/>
                <a:gd name="f8" fmla="val 9"/>
                <a:gd name="f9" fmla="val 131"/>
                <a:gd name="f10" fmla="*/ f0 1 135"/>
                <a:gd name="f11" fmla="*/ f1 1 476"/>
                <a:gd name="f12" fmla="+- f4 0 f2"/>
                <a:gd name="f13" fmla="+- f3 0 f2"/>
                <a:gd name="f14" fmla="*/ f13 1 135"/>
                <a:gd name="f15" fmla="*/ f12 1 476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35" h="476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xmlns="" id="{69D4A02A-884D-4571-BCD1-B447AFFE7671}"/>
                </a:ext>
              </a:extLst>
            </p:cNvPr>
            <p:cNvSpPr/>
            <p:nvPr/>
          </p:nvSpPr>
          <p:spPr>
            <a:xfrm>
              <a:off x="938210" y="2547939"/>
              <a:ext cx="166685" cy="16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"/>
                <a:gd name="f4" fmla="val 34"/>
                <a:gd name="f5" fmla="val 18"/>
                <a:gd name="f6" fmla="val 8"/>
                <a:gd name="f7" fmla="val 26"/>
                <a:gd name="f8" fmla="val 17"/>
                <a:gd name="f9" fmla="val 7"/>
                <a:gd name="f10" fmla="val 27"/>
                <a:gd name="f11" fmla="val 4"/>
                <a:gd name="f12" fmla="val 10"/>
                <a:gd name="f13" fmla="val 24"/>
                <a:gd name="f14" fmla="val 30"/>
                <a:gd name="f15" fmla="val 25"/>
                <a:gd name="f16" fmla="val 31"/>
                <a:gd name="f17" fmla="*/ f0 1 35"/>
                <a:gd name="f18" fmla="*/ f1 1 34"/>
                <a:gd name="f19" fmla="+- f4 0 f2"/>
                <a:gd name="f20" fmla="+- f3 0 f2"/>
                <a:gd name="f21" fmla="*/ f20 1 35"/>
                <a:gd name="f22" fmla="*/ f19 1 34"/>
                <a:gd name="f23" fmla="*/ 0 1 f21"/>
                <a:gd name="f24" fmla="*/ f3 1 f21"/>
                <a:gd name="f25" fmla="*/ 0 1 f22"/>
                <a:gd name="f26" fmla="*/ f4 1 f22"/>
                <a:gd name="f27" fmla="*/ f23 f17 1"/>
                <a:gd name="f28" fmla="*/ f24 f17 1"/>
                <a:gd name="f29" fmla="*/ f26 f18 1"/>
                <a:gd name="f30" fmla="*/ f25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5" h="34">
                  <a:moveTo>
                    <a:pt x="f5" y="f4"/>
                  </a:moveTo>
                  <a:cubicBezTo>
                    <a:pt x="f6" y="f4"/>
                    <a:pt x="f2" y="f7"/>
                    <a:pt x="f2" y="f8"/>
                  </a:cubicBezTo>
                  <a:cubicBezTo>
                    <a:pt x="f2" y="f9"/>
                    <a:pt x="f6" y="f2"/>
                    <a:pt x="f5" y="f2"/>
                  </a:cubicBezTo>
                  <a:cubicBezTo>
                    <a:pt x="f10" y="f2"/>
                    <a:pt x="f3" y="f9"/>
                    <a:pt x="f3" y="f8"/>
                  </a:cubicBezTo>
                  <a:cubicBezTo>
                    <a:pt x="f3" y="f7"/>
                    <a:pt x="f10" y="f4"/>
                    <a:pt x="f5" y="f4"/>
                  </a:cubicBezTo>
                  <a:close/>
                  <a:moveTo>
                    <a:pt x="f5" y="f11"/>
                  </a:moveTo>
                  <a:cubicBezTo>
                    <a:pt x="f12" y="f11"/>
                    <a:pt x="f11" y="f12"/>
                    <a:pt x="f11" y="f8"/>
                  </a:cubicBezTo>
                  <a:cubicBezTo>
                    <a:pt x="f11" y="f13"/>
                    <a:pt x="f12" y="f14"/>
                    <a:pt x="f5" y="f14"/>
                  </a:cubicBezTo>
                  <a:cubicBezTo>
                    <a:pt x="f15" y="f14"/>
                    <a:pt x="f16" y="f13"/>
                    <a:pt x="f16" y="f8"/>
                  </a:cubicBezTo>
                  <a:cubicBezTo>
                    <a:pt x="f16" y="f12"/>
                    <a:pt x="f15" y="f11"/>
                    <a:pt x="f5" y="f11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xmlns="" id="{1202F84B-BFCB-4D8D-B19F-E3CEA17FF7DC}"/>
                </a:ext>
              </a:extLst>
            </p:cNvPr>
            <p:cNvSpPr/>
            <p:nvPr/>
          </p:nvSpPr>
          <p:spPr>
            <a:xfrm>
              <a:off x="595310" y="4764"/>
              <a:ext cx="638178" cy="40259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2"/>
                <a:gd name="f4" fmla="val 2536"/>
                <a:gd name="f5" fmla="val 387"/>
                <a:gd name="f6" fmla="val 2311"/>
                <a:gd name="f7" fmla="val 1925"/>
                <a:gd name="f8" fmla="val 15"/>
                <a:gd name="f9" fmla="val 1916"/>
                <a:gd name="f10" fmla="val 2302"/>
                <a:gd name="f11" fmla="*/ f0 1 402"/>
                <a:gd name="f12" fmla="*/ f1 1 2536"/>
                <a:gd name="f13" fmla="+- f4 0 f2"/>
                <a:gd name="f14" fmla="+- f3 0 f2"/>
                <a:gd name="f15" fmla="*/ f14 1 402"/>
                <a:gd name="f16" fmla="*/ f13 1 2536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02" h="2536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2" y="f2"/>
                  </a:lnTo>
                  <a:lnTo>
                    <a:pt x="f8" y="f2"/>
                  </a:lnTo>
                  <a:lnTo>
                    <a:pt x="f8" y="f9"/>
                  </a:lnTo>
                  <a:lnTo>
                    <a:pt x="f3" y="f10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xmlns="" id="{1E2E4F08-6DC9-43C6-9EFF-9FFBB0827789}"/>
                </a:ext>
              </a:extLst>
            </p:cNvPr>
            <p:cNvSpPr/>
            <p:nvPr/>
          </p:nvSpPr>
          <p:spPr>
            <a:xfrm>
              <a:off x="1223960" y="1382709"/>
              <a:ext cx="142875" cy="4762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"/>
                <a:gd name="f4" fmla="val 300"/>
                <a:gd name="f5" fmla="val 78"/>
                <a:gd name="f6" fmla="val 84"/>
                <a:gd name="f7" fmla="val 9"/>
                <a:gd name="f8" fmla="val 81"/>
                <a:gd name="f9" fmla="*/ f0 1 90"/>
                <a:gd name="f10" fmla="*/ f1 1 300"/>
                <a:gd name="f11" fmla="+- f4 0 f2"/>
                <a:gd name="f12" fmla="+- f3 0 f2"/>
                <a:gd name="f13" fmla="*/ f12 1 90"/>
                <a:gd name="f14" fmla="*/ f11 1 300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90" h="300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xmlns="" id="{20EFBA71-1663-478B-A5F1-22DA5D7DE1EC}"/>
                </a:ext>
              </a:extLst>
            </p:cNvPr>
            <p:cNvSpPr/>
            <p:nvPr/>
          </p:nvSpPr>
          <p:spPr>
            <a:xfrm>
              <a:off x="1300167" y="1849438"/>
              <a:ext cx="109535" cy="107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2"/>
                <a:gd name="f5" fmla="val 5"/>
                <a:gd name="f6" fmla="val 18"/>
                <a:gd name="f7" fmla="val 4"/>
                <a:gd name="f8" fmla="val 8"/>
                <a:gd name="f9" fmla="val 16"/>
                <a:gd name="f10" fmla="val 19"/>
                <a:gd name="f11" fmla="*/ f0 1 23"/>
                <a:gd name="f12" fmla="*/ f1 1 23"/>
                <a:gd name="f13" fmla="+- f3 0 f2"/>
                <a:gd name="f14" fmla="*/ f13 1 23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xmlns="" id="{107CC549-6AF2-452A-9C99-4B671B5D390A}"/>
                </a:ext>
              </a:extLst>
            </p:cNvPr>
            <p:cNvSpPr/>
            <p:nvPr/>
          </p:nvSpPr>
          <p:spPr>
            <a:xfrm>
              <a:off x="280985" y="3417890"/>
              <a:ext cx="142875" cy="47466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"/>
                <a:gd name="f4" fmla="val 299"/>
                <a:gd name="f5" fmla="val 12"/>
                <a:gd name="f6" fmla="val 80"/>
                <a:gd name="f7" fmla="val 81"/>
                <a:gd name="f8" fmla="val 8"/>
                <a:gd name="f9" fmla="val 83"/>
                <a:gd name="f10" fmla="*/ f0 1 90"/>
                <a:gd name="f11" fmla="*/ f1 1 299"/>
                <a:gd name="f12" fmla="+- f4 0 f2"/>
                <a:gd name="f13" fmla="+- f3 0 f2"/>
                <a:gd name="f14" fmla="*/ f13 1 90"/>
                <a:gd name="f15" fmla="*/ f12 1 299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0" h="299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xmlns="" id="{6D424F90-384A-4B6B-844D-23AD07847B0E}"/>
                </a:ext>
              </a:extLst>
            </p:cNvPr>
            <p:cNvSpPr/>
            <p:nvPr/>
          </p:nvSpPr>
          <p:spPr>
            <a:xfrm>
              <a:off x="238128" y="3883027"/>
              <a:ext cx="109535" cy="1095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1"/>
                <a:gd name="f5" fmla="val 5"/>
                <a:gd name="f6" fmla="val 18"/>
                <a:gd name="f7" fmla="val 12"/>
                <a:gd name="f8" fmla="val 17"/>
                <a:gd name="f9" fmla="val 4"/>
                <a:gd name="f10" fmla="val 7"/>
                <a:gd name="f11" fmla="val 8"/>
                <a:gd name="f12" fmla="val 16"/>
                <a:gd name="f13" fmla="val 19"/>
                <a:gd name="f14" fmla="val 15"/>
                <a:gd name="f15" fmla="*/ f0 1 23"/>
                <a:gd name="f16" fmla="*/ f1 1 23"/>
                <a:gd name="f17" fmla="+- f3 0 f2"/>
                <a:gd name="f18" fmla="*/ f17 1 23"/>
                <a:gd name="f19" fmla="*/ 0 1 f18"/>
                <a:gd name="f20" fmla="*/ f3 1 f18"/>
                <a:gd name="f21" fmla="*/ f19 f15 1"/>
                <a:gd name="f22" fmla="*/ f20 f15 1"/>
                <a:gd name="f23" fmla="*/ f20 f16 1"/>
                <a:gd name="f24" fmla="*/ f1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7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8" y="f2"/>
                    <a:pt x="f3" y="f5"/>
                    <a:pt x="f3" y="f7"/>
                  </a:cubicBezTo>
                  <a:cubicBezTo>
                    <a:pt x="f3" y="f6"/>
                    <a:pt x="f8" y="f3"/>
                    <a:pt x="f4" y="f3"/>
                  </a:cubicBezTo>
                  <a:close/>
                  <a:moveTo>
                    <a:pt x="f4" y="f9"/>
                  </a:moveTo>
                  <a:cubicBezTo>
                    <a:pt x="f10" y="f9"/>
                    <a:pt x="f9" y="f11"/>
                    <a:pt x="f9" y="f7"/>
                  </a:cubicBezTo>
                  <a:cubicBezTo>
                    <a:pt x="f9" y="f12"/>
                    <a:pt x="f10" y="f13"/>
                    <a:pt x="f4" y="f13"/>
                  </a:cubicBezTo>
                  <a:cubicBezTo>
                    <a:pt x="f14" y="f13"/>
                    <a:pt x="f13" y="f12"/>
                    <a:pt x="f13" y="f7"/>
                  </a:cubicBezTo>
                  <a:cubicBezTo>
                    <a:pt x="f13" y="f11"/>
                    <a:pt x="f14" y="f9"/>
                    <a:pt x="f4" y="f9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xmlns="" id="{04FE0B47-68CD-4117-B7D6-2CE4FA7426C1}"/>
                </a:ext>
              </a:extLst>
            </p:cNvPr>
            <p:cNvSpPr/>
            <p:nvPr/>
          </p:nvSpPr>
          <p:spPr>
            <a:xfrm>
              <a:off x="4764" y="2166935"/>
              <a:ext cx="114300" cy="4524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"/>
                <a:gd name="f4" fmla="val 285"/>
                <a:gd name="f5" fmla="val 6"/>
                <a:gd name="f6" fmla="val 276"/>
                <a:gd name="f7" fmla="val 60"/>
                <a:gd name="f8" fmla="val 216"/>
                <a:gd name="f9" fmla="val 222"/>
                <a:gd name="f10" fmla="*/ f0 1 72"/>
                <a:gd name="f11" fmla="*/ f1 1 285"/>
                <a:gd name="f12" fmla="+- f4 0 f2"/>
                <a:gd name="f13" fmla="+- f3 0 f2"/>
                <a:gd name="f14" fmla="*/ f13 1 72"/>
                <a:gd name="f15" fmla="*/ f12 1 28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72" h="285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xmlns="" id="{2AE82990-4354-441A-8376-3758BEF0D84C}"/>
                </a:ext>
              </a:extLst>
            </p:cNvPr>
            <p:cNvSpPr/>
            <p:nvPr/>
          </p:nvSpPr>
          <p:spPr>
            <a:xfrm>
              <a:off x="52385" y="2066928"/>
              <a:ext cx="109535" cy="1095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2"/>
                <a:gd name="f5" fmla="val 5"/>
                <a:gd name="f6" fmla="val 18"/>
                <a:gd name="f7" fmla="val 4"/>
                <a:gd name="f8" fmla="val 8"/>
                <a:gd name="f9" fmla="val 16"/>
                <a:gd name="f10" fmla="val 19"/>
                <a:gd name="f11" fmla="*/ f0 1 23"/>
                <a:gd name="f12" fmla="*/ f1 1 23"/>
                <a:gd name="f13" fmla="+- f3 0 f2"/>
                <a:gd name="f14" fmla="*/ f13 1 23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4" name="Rectangle 45">
              <a:extLst>
                <a:ext uri="{FF2B5EF4-FFF2-40B4-BE49-F238E27FC236}">
                  <a16:creationId xmlns:a16="http://schemas.microsoft.com/office/drawing/2014/main" xmlns="" id="{F7C4B776-3D5E-480C-9140-F352982E04F6}"/>
                </a:ext>
              </a:extLst>
            </p:cNvPr>
            <p:cNvSpPr/>
            <p:nvPr/>
          </p:nvSpPr>
          <p:spPr>
            <a:xfrm>
              <a:off x="1228725" y="4662489"/>
              <a:ext cx="23810" cy="2181228"/>
            </a:xfrm>
            <a:prstGeom prst="rect">
              <a:avLst/>
            </a:pr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xmlns="" id="{583EFB73-219F-48F4-8270-3BC4E0376506}"/>
                </a:ext>
              </a:extLst>
            </p:cNvPr>
            <p:cNvSpPr/>
            <p:nvPr/>
          </p:nvSpPr>
          <p:spPr>
            <a:xfrm>
              <a:off x="1319214" y="5041901"/>
              <a:ext cx="371475" cy="18018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1135"/>
                <a:gd name="f5" fmla="val 15"/>
                <a:gd name="f6" fmla="val 515"/>
                <a:gd name="f7" fmla="val 512"/>
                <a:gd name="f8" fmla="val 219"/>
                <a:gd name="f9" fmla="val 6"/>
                <a:gd name="f10" fmla="val 518"/>
                <a:gd name="f11" fmla="*/ f0 1 234"/>
                <a:gd name="f12" fmla="*/ f1 1 1135"/>
                <a:gd name="f13" fmla="+- f4 0 f2"/>
                <a:gd name="f14" fmla="+- f3 0 f2"/>
                <a:gd name="f15" fmla="*/ f14 1 234"/>
                <a:gd name="f16" fmla="*/ f13 1 1135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4" h="1135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5" y="f10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xmlns="" id="{0750D410-A345-4CD6-A0BD-F9C3757A62ED}"/>
                </a:ext>
              </a:extLst>
            </p:cNvPr>
            <p:cNvSpPr/>
            <p:nvPr/>
          </p:nvSpPr>
          <p:spPr>
            <a:xfrm>
              <a:off x="1147764" y="448151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xmlns="" id="{21D70CCA-B777-4BA6-AA70-25362C8830ED}"/>
                </a:ext>
              </a:extLst>
            </p:cNvPr>
            <p:cNvSpPr/>
            <p:nvPr/>
          </p:nvSpPr>
          <p:spPr>
            <a:xfrm>
              <a:off x="819146" y="3983034"/>
              <a:ext cx="347664" cy="28606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9"/>
                <a:gd name="f4" fmla="val 1802"/>
                <a:gd name="f5" fmla="val 201"/>
                <a:gd name="f6" fmla="val 1185"/>
                <a:gd name="f7" fmla="val 3"/>
                <a:gd name="f8" fmla="val 15"/>
                <a:gd name="f9" fmla="*/ f0 1 219"/>
                <a:gd name="f10" fmla="*/ f1 1 1802"/>
                <a:gd name="f11" fmla="+- f4 0 f2"/>
                <a:gd name="f12" fmla="+- f3 0 f2"/>
                <a:gd name="f13" fmla="*/ f12 1 219"/>
                <a:gd name="f14" fmla="*/ f11 1 1802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19" h="1802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6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xmlns="" id="{DC59DE69-E9A0-4BEE-864A-82945DD3E529}"/>
                </a:ext>
              </a:extLst>
            </p:cNvPr>
            <p:cNvSpPr/>
            <p:nvPr/>
          </p:nvSpPr>
          <p:spPr>
            <a:xfrm>
              <a:off x="728667" y="380682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xmlns="" id="{77F75C71-5CDA-4BF0-A5CE-C8EB64C14449}"/>
                </a:ext>
              </a:extLst>
            </p:cNvPr>
            <p:cNvSpPr/>
            <p:nvPr/>
          </p:nvSpPr>
          <p:spPr>
            <a:xfrm>
              <a:off x="1624010" y="4867278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xmlns="" id="{2CFD488B-BA5C-4E26-AECD-493E45A1CC3B}"/>
                </a:ext>
              </a:extLst>
            </p:cNvPr>
            <p:cNvSpPr/>
            <p:nvPr/>
          </p:nvSpPr>
          <p:spPr>
            <a:xfrm>
              <a:off x="1404939" y="5422904"/>
              <a:ext cx="371475" cy="1425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898"/>
                <a:gd name="f5" fmla="val 18"/>
                <a:gd name="f6" fmla="val 515"/>
                <a:gd name="f7" fmla="val 512"/>
                <a:gd name="f8" fmla="val 222"/>
                <a:gd name="f9" fmla="val 6"/>
                <a:gd name="f10" fmla="val 518"/>
                <a:gd name="f11" fmla="*/ f0 1 234"/>
                <a:gd name="f12" fmla="*/ f1 1 898"/>
                <a:gd name="f13" fmla="+- f4 0 f2"/>
                <a:gd name="f14" fmla="+- f3 0 f2"/>
                <a:gd name="f15" fmla="*/ f14 1 234"/>
                <a:gd name="f16" fmla="*/ f13 1 898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4" h="898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5" y="f10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xmlns="" id="{FB77073C-6677-407C-8273-CF355153DDC4}"/>
                </a:ext>
              </a:extLst>
            </p:cNvPr>
            <p:cNvSpPr/>
            <p:nvPr/>
          </p:nvSpPr>
          <p:spPr>
            <a:xfrm>
              <a:off x="1666878" y="5945191"/>
              <a:ext cx="152403" cy="9128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5"/>
                <a:gd name="f5" fmla="val 15"/>
                <a:gd name="f6" fmla="val 569"/>
                <a:gd name="f7" fmla="val 81"/>
                <a:gd name="f8" fmla="val 383"/>
                <a:gd name="f9" fmla="val 386"/>
                <a:gd name="f10" fmla="*/ f0 1 96"/>
                <a:gd name="f11" fmla="*/ f1 1 575"/>
                <a:gd name="f12" fmla="+- f4 0 f2"/>
                <a:gd name="f13" fmla="+- f3 0 f2"/>
                <a:gd name="f14" fmla="*/ f13 1 96"/>
                <a:gd name="f15" fmla="*/ f12 1 57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5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xmlns="" id="{2E96FC8A-2B20-44CF-88AF-3A724A90E461}"/>
                </a:ext>
              </a:extLst>
            </p:cNvPr>
            <p:cNvSpPr/>
            <p:nvPr/>
          </p:nvSpPr>
          <p:spPr>
            <a:xfrm>
              <a:off x="1709735" y="52466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xmlns="" id="{630DFB78-79E0-4E51-8DD9-3210F7CF0E53}"/>
                </a:ext>
              </a:extLst>
            </p:cNvPr>
            <p:cNvSpPr/>
            <p:nvPr/>
          </p:nvSpPr>
          <p:spPr>
            <a:xfrm>
              <a:off x="1709735" y="5764213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xmlns="" id="{779F412B-4884-49ED-93F3-DC89C0053F0F}"/>
                </a:ext>
              </a:extLst>
            </p:cNvPr>
            <p:cNvSpPr/>
            <p:nvPr/>
          </p:nvSpPr>
          <p:spPr>
            <a:xfrm>
              <a:off x="1766885" y="6330948"/>
              <a:ext cx="419096" cy="5270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"/>
                <a:gd name="f4" fmla="val 332"/>
                <a:gd name="f5" fmla="val 12"/>
                <a:gd name="f6" fmla="val 326"/>
                <a:gd name="f7" fmla="val 45"/>
                <a:gd name="f8" fmla="val 206"/>
                <a:gd name="f9" fmla="val 255"/>
                <a:gd name="f10" fmla="val 60"/>
                <a:gd name="f11" fmla="val 215"/>
                <a:gd name="f12" fmla="*/ f0 1 264"/>
                <a:gd name="f13" fmla="*/ f1 1 332"/>
                <a:gd name="f14" fmla="+- f4 0 f2"/>
                <a:gd name="f15" fmla="+- f3 0 f2"/>
                <a:gd name="f16" fmla="*/ f15 1 264"/>
                <a:gd name="f17" fmla="*/ f14 1 332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64" h="332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9" y="f2"/>
                  </a:lnTo>
                  <a:lnTo>
                    <a:pt x="f3" y="f5"/>
                  </a:lnTo>
                  <a:lnTo>
                    <a:pt x="f10" y="f11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xmlns="" id="{DA6AD6BB-6C84-4982-AA93-442C9DA58917}"/>
                </a:ext>
              </a:extLst>
            </p:cNvPr>
            <p:cNvSpPr/>
            <p:nvPr/>
          </p:nvSpPr>
          <p:spPr>
            <a:xfrm>
              <a:off x="2147889" y="6221413"/>
              <a:ext cx="157167" cy="1476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"/>
                <a:gd name="f4" fmla="val 31"/>
                <a:gd name="f5" fmla="val 16"/>
                <a:gd name="f6" fmla="val 12"/>
                <a:gd name="f7" fmla="val 8"/>
                <a:gd name="f8" fmla="val 29"/>
                <a:gd name="f9" fmla="val 5"/>
                <a:gd name="f10" fmla="val 26"/>
                <a:gd name="f11" fmla="val 2"/>
                <a:gd name="f12" fmla="val 24"/>
                <a:gd name="f13" fmla="val 20"/>
                <a:gd name="f14" fmla="val 15"/>
                <a:gd name="f15" fmla="val 11"/>
                <a:gd name="f16" fmla="val 7"/>
                <a:gd name="f17" fmla="val 4"/>
                <a:gd name="f18" fmla="val 1"/>
                <a:gd name="f19" fmla="val 27"/>
                <a:gd name="f20" fmla="val 10"/>
                <a:gd name="f21" fmla="val 13"/>
                <a:gd name="f22" fmla="val 6"/>
                <a:gd name="f23" fmla="val 9"/>
                <a:gd name="f24" fmla="val 19"/>
                <a:gd name="f25" fmla="val 21"/>
                <a:gd name="f26" fmla="val 22"/>
                <a:gd name="f27" fmla="*/ f0 1 33"/>
                <a:gd name="f28" fmla="*/ f1 1 31"/>
                <a:gd name="f29" fmla="+- f4 0 f2"/>
                <a:gd name="f30" fmla="+- f3 0 f2"/>
                <a:gd name="f31" fmla="*/ f30 1 33"/>
                <a:gd name="f32" fmla="*/ f29 1 31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3" h="31">
                  <a:moveTo>
                    <a:pt x="f5" y="f4"/>
                  </a:moveTo>
                  <a:cubicBezTo>
                    <a:pt x="f6" y="f4"/>
                    <a:pt x="f7" y="f8"/>
                    <a:pt x="f9" y="f10"/>
                  </a:cubicBezTo>
                  <a:cubicBezTo>
                    <a:pt x="f11" y="f12"/>
                    <a:pt x="f2" y="f13"/>
                    <a:pt x="f2" y="f14"/>
                  </a:cubicBezTo>
                  <a:cubicBezTo>
                    <a:pt x="f2" y="f15"/>
                    <a:pt x="f11" y="f16"/>
                    <a:pt x="f9" y="f17"/>
                  </a:cubicBezTo>
                  <a:cubicBezTo>
                    <a:pt x="f7" y="f18"/>
                    <a:pt x="f6" y="f2"/>
                    <a:pt x="f5" y="f2"/>
                  </a:cubicBezTo>
                  <a:cubicBezTo>
                    <a:pt x="f13" y="f2"/>
                    <a:pt x="f12" y="f18"/>
                    <a:pt x="f19" y="f17"/>
                  </a:cubicBezTo>
                  <a:cubicBezTo>
                    <a:pt x="f3" y="f20"/>
                    <a:pt x="f3" y="f13"/>
                    <a:pt x="f19" y="f10"/>
                  </a:cubicBezTo>
                  <a:cubicBezTo>
                    <a:pt x="f12" y="f8"/>
                    <a:pt x="f13" y="f4"/>
                    <a:pt x="f5" y="f4"/>
                  </a:cubicBezTo>
                  <a:close/>
                  <a:moveTo>
                    <a:pt x="f5" y="f17"/>
                  </a:moveTo>
                  <a:cubicBezTo>
                    <a:pt x="f21" y="f17"/>
                    <a:pt x="f20" y="f9"/>
                    <a:pt x="f7" y="f16"/>
                  </a:cubicBezTo>
                  <a:cubicBezTo>
                    <a:pt x="f22" y="f23"/>
                    <a:pt x="f17" y="f6"/>
                    <a:pt x="f17" y="f14"/>
                  </a:cubicBezTo>
                  <a:cubicBezTo>
                    <a:pt x="f17" y="f24"/>
                    <a:pt x="f22" y="f25"/>
                    <a:pt x="f7" y="f12"/>
                  </a:cubicBezTo>
                  <a:cubicBezTo>
                    <a:pt x="f20" y="f10"/>
                    <a:pt x="f21" y="f19"/>
                    <a:pt x="f5" y="f19"/>
                  </a:cubicBezTo>
                  <a:cubicBezTo>
                    <a:pt x="f24" y="f19"/>
                    <a:pt x="f26" y="f10"/>
                    <a:pt x="f12" y="f12"/>
                  </a:cubicBezTo>
                  <a:cubicBezTo>
                    <a:pt x="f8" y="f24"/>
                    <a:pt x="f8" y="f6"/>
                    <a:pt x="f12" y="f16"/>
                  </a:cubicBezTo>
                  <a:cubicBezTo>
                    <a:pt x="f26" y="f9"/>
                    <a:pt x="f24" y="f17"/>
                    <a:pt x="f5" y="f1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xmlns="" id="{DA093336-9858-44F9-8497-9A49951E705B}"/>
                </a:ext>
              </a:extLst>
            </p:cNvPr>
            <p:cNvSpPr/>
            <p:nvPr/>
          </p:nvSpPr>
          <p:spPr>
            <a:xfrm>
              <a:off x="504821" y="9528"/>
              <a:ext cx="233364" cy="51038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"/>
                <a:gd name="f4" fmla="val 3215"/>
                <a:gd name="f5" fmla="val 132"/>
                <a:gd name="f6" fmla="val 129"/>
                <a:gd name="f7" fmla="val 2754"/>
                <a:gd name="f8" fmla="val 1901"/>
                <a:gd name="f9" fmla="val 15"/>
                <a:gd name="f10" fmla="val 1898"/>
                <a:gd name="f11" fmla="val 144"/>
                <a:gd name="f12" fmla="*/ f0 1 147"/>
                <a:gd name="f13" fmla="*/ f1 1 3215"/>
                <a:gd name="f14" fmla="+- f4 0 f2"/>
                <a:gd name="f15" fmla="+- f3 0 f2"/>
                <a:gd name="f16" fmla="*/ f15 1 147"/>
                <a:gd name="f17" fmla="*/ f14 1 3215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7" h="3215">
                  <a:moveTo>
                    <a:pt x="f5" y="f4"/>
                  </a:moveTo>
                  <a:lnTo>
                    <a:pt x="f6" y="f7"/>
                  </a:lnTo>
                  <a:lnTo>
                    <a:pt x="f2" y="f8"/>
                  </a:lnTo>
                  <a:lnTo>
                    <a:pt x="f2" y="f2"/>
                  </a:lnTo>
                  <a:lnTo>
                    <a:pt x="f9" y="f2"/>
                  </a:lnTo>
                  <a:lnTo>
                    <a:pt x="f9" y="f10"/>
                  </a:lnTo>
                  <a:lnTo>
                    <a:pt x="f11" y="f7"/>
                  </a:lnTo>
                  <a:lnTo>
                    <a:pt x="f3" y="f4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xmlns="" id="{A125CAA3-BA69-4CC6-888B-D97EDD7A17A2}"/>
                </a:ext>
              </a:extLst>
            </p:cNvPr>
            <p:cNvSpPr/>
            <p:nvPr/>
          </p:nvSpPr>
          <p:spPr>
            <a:xfrm>
              <a:off x="633414" y="5103815"/>
              <a:ext cx="185742" cy="185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9"/>
                <a:gd name="f4" fmla="val 20"/>
                <a:gd name="f5" fmla="val 9"/>
                <a:gd name="f6" fmla="val 30"/>
                <a:gd name="f7" fmla="val 19"/>
                <a:gd name="f8" fmla="val 4"/>
                <a:gd name="f9" fmla="val 11"/>
                <a:gd name="f10" fmla="val 28"/>
                <a:gd name="f11" fmla="val 35"/>
                <a:gd name="f12" fmla="*/ f0 1 39"/>
                <a:gd name="f13" fmla="*/ f1 1 39"/>
                <a:gd name="f14" fmla="+- f3 0 f2"/>
                <a:gd name="f15" fmla="*/ f14 1 39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9" h="39">
                  <a:moveTo>
                    <a:pt x="f4" y="f3"/>
                  </a:moveTo>
                  <a:cubicBezTo>
                    <a:pt x="f5" y="f3"/>
                    <a:pt x="f2" y="f6"/>
                    <a:pt x="f2" y="f7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7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9"/>
                    <a:pt x="f8" y="f7"/>
                  </a:cubicBezTo>
                  <a:cubicBezTo>
                    <a:pt x="f8" y="f10"/>
                    <a:pt x="f9" y="f11"/>
                    <a:pt x="f4" y="f11"/>
                  </a:cubicBezTo>
                  <a:cubicBezTo>
                    <a:pt x="f10" y="f11"/>
                    <a:pt x="f11" y="f10"/>
                    <a:pt x="f11" y="f7"/>
                  </a:cubicBezTo>
                  <a:cubicBezTo>
                    <a:pt x="f11" y="f9"/>
                    <a:pt x="f10" y="f8"/>
                    <a:pt x="f4" y="f8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715EF89A-4C44-449C-8734-4D40D0B1E5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76421" y="1122361"/>
            <a:ext cx="8791571" cy="2387598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xmlns="" id="{3165D1DB-3A85-4C97-9602-994168EAC78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76421" y="3602041"/>
            <a:ext cx="8791571" cy="1655758"/>
          </a:xfrm>
        </p:spPr>
        <p:txBody>
          <a:bodyPr/>
          <a:lstStyle>
            <a:lvl1pPr marL="0" indent="0">
              <a:buNone/>
              <a:defRPr sz="2000" cap="all">
                <a:solidFill>
                  <a:srgbClr val="82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0" name="Date Placeholder 3">
            <a:extLst>
              <a:ext uri="{FF2B5EF4-FFF2-40B4-BE49-F238E27FC236}">
                <a16:creationId xmlns:a16="http://schemas.microsoft.com/office/drawing/2014/main" xmlns="" id="{A3FFBE65-DC4E-422E-BF05-54DDAC5801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077510" y="5410203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1BC481F-91C4-456F-A9E8-DE572A63AF3E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xmlns="" id="{A2B735A8-B698-4860-9064-C86CE721FC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876421" y="5410203"/>
            <a:ext cx="5124882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xmlns="" id="{C1C10856-B0E9-478F-9BED-CCC07BBC09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896907" y="5410203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CBE3E0C-0C38-4E59-B04E-3988C673A0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51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A8BE13CB-1D26-4BF2-8796-1B292B20AE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2140E5A6-3EE5-4B61-B105-411E7F2EAAF6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xmlns="" id="{2AFD530F-6FB2-4AB0-890E-9827B6A1AD07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xmlns="" id="{AAD7885B-B87D-4C41-97AD-10DFB80FB4D4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xmlns="" id="{F7955667-D46B-4472-9CCF-7E1A6D9DE6D3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xmlns="" id="{1431F8D5-B8D8-482E-98F4-1D980941E7D9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xmlns="" id="{BA3350A9-FD58-4CFE-8ECB-F6D83025F555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xmlns="" id="{9728CCCF-82D7-4948-BEFD-D902A3270955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xmlns="" id="{859C33D4-15B9-4305-BB78-87B48710D64A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xmlns="" id="{5BB2C9F5-BA0C-4508-A0F9-82BA2EB82F6E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xmlns="" id="{2C9A0E00-E7DD-498A-8537-E950C92F8B4D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xmlns="" id="{D802E4D0-CB03-4004-BCAE-748F2E562BCB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xmlns="" id="{11288468-EBF0-4510-B9C0-645EBE424DB3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xmlns="" id="{965EC28B-D1A0-4684-94AC-D3C577C856EF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Line 16">
                <a:extLst>
                  <a:ext uri="{FF2B5EF4-FFF2-40B4-BE49-F238E27FC236}">
                    <a16:creationId xmlns:a16="http://schemas.microsoft.com/office/drawing/2014/main" xmlns="" id="{5B269E89-4884-4036-A594-90E24C6E5C9E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xmlns="" id="{F3DA8818-3548-444B-888D-24C8E8D68511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xmlns="" id="{6E19FB51-546C-4E78-9374-71C653AA92B0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xmlns="" id="{3B20A98A-0E95-48BF-834F-F318E3AC1BB2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xmlns="" id="{FD952506-E2D9-42FF-A2A1-C7B776B1D632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xmlns="" id="{EB983FF0-BD8C-41EE-9792-790518B85A02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xmlns="" id="{05A4294B-E5E9-4550-844E-167C7FCBD274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xmlns="" id="{CCE25972-1B0F-4F39-A357-87B22EB8DBAF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xmlns="" id="{80B7F887-812E-4CAF-98F3-7D62FF6DEA86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xmlns="" id="{6C07B0B0-A86F-41A3-913D-B8E16F958029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xmlns="" id="{26741E89-D1BC-4810-9392-960A0B7603C1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xmlns="" id="{2CBD8E9E-2E78-4A07-8EC7-ABDAF4C2230D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xmlns="" id="{1CA43D59-1C81-4032-A779-7CC4776126E5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xmlns="" id="{64B5B9BF-8D8C-41FB-AB0D-0ED344D70C2D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xmlns="" id="{1D3CC08D-973E-49CD-80F1-60107C504D12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8" name="Freeform 31">
                <a:extLst>
                  <a:ext uri="{FF2B5EF4-FFF2-40B4-BE49-F238E27FC236}">
                    <a16:creationId xmlns:a16="http://schemas.microsoft.com/office/drawing/2014/main" xmlns="" id="{29C24CF1-CA9A-4BC6-905A-C0CC73995AE0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xmlns="" id="{9706224B-CC11-4E9F-9FC8-129BA0EA3D88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2" name="Freeform 32">
                <a:extLst>
                  <a:ext uri="{FF2B5EF4-FFF2-40B4-BE49-F238E27FC236}">
                    <a16:creationId xmlns:a16="http://schemas.microsoft.com/office/drawing/2014/main" xmlns="" id="{A1E6CFC0-2691-4B8C-9811-1E8359204EF1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3">
                <a:extLst>
                  <a:ext uri="{FF2B5EF4-FFF2-40B4-BE49-F238E27FC236}">
                    <a16:creationId xmlns:a16="http://schemas.microsoft.com/office/drawing/2014/main" xmlns="" id="{30A95139-6D35-499F-9E3A-D6D2DACFF4B6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xmlns="" id="{39741EF2-EB6E-4056-A18A-437A1F82BC03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xmlns="" id="{219ACE68-2B3C-4878-9758-115026EF1E11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xmlns="" id="{BE533318-D091-4945-A5E2-4EEAE1B6193E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xmlns="" id="{CAD02CA2-32A5-47F3-8422-3233AF12912C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xmlns="" id="{A183D745-766A-49D3-834A-520328D5397C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xmlns="" id="{54A28E22-E44C-4787-9D6D-C7AD0A0DB219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40">
                <a:extLst>
                  <a:ext uri="{FF2B5EF4-FFF2-40B4-BE49-F238E27FC236}">
                    <a16:creationId xmlns:a16="http://schemas.microsoft.com/office/drawing/2014/main" xmlns="" id="{585FD6EE-EC3E-4F1B-B5BF-15274BA487B6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E5810EDB-C8F7-4684-8CCE-A4B0C47B0548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7D2901-EAF7-494C-B981-38B7DEC2CD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4304666"/>
            <a:ext cx="9912352" cy="81935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B802BF-DEAA-43A9-A550-609515BA98C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41408" y="606430"/>
            <a:ext cx="9912352" cy="3299776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9CD085-AD0B-4949-A94F-18C7E1763D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63" y="5124023"/>
            <a:ext cx="9910861" cy="68247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624FCB-5D48-47CE-8C07-59CDB7D9FE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716D7C5-FDAF-4D88-9A32-CC3E43200E02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C21AB8-8880-4540-8F3A-FAABE05B44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288609-3A75-4C35-BD4F-FF32F48A36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235C841-7660-48A1-9826-1870AB4445B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DEEE9D77-9A5B-4F09-B0B1-ADCFC330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CCE550-4ED4-437C-8C6C-C8333318B1F8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756AF20-B346-4E94-953A-B59B06DFF05A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xmlns="" id="{87104B09-24B1-4F01-9002-27A6FE982F18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xmlns="" id="{89F4EF65-6E8C-4AED-912C-56EEDBF64C96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xmlns="" id="{BDEF084A-BB32-4532-AE54-0E7D9125F306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E066F2AB-D973-4E6B-9135-0F3F19AEED46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xmlns="" id="{AAF30C6A-EFB1-499E-9B1F-0EE7EE49E2A9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637AC0B4-3CC5-4373-B8E5-EB7F0678FC69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1792AF1A-5335-45E2-BB49-DDC4452C924C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xmlns="" id="{2E2D0851-44FC-4CF1-8797-51850EBBE18A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4D312472-9B8D-4A08-8269-36C69BD049CB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xmlns="" id="{3A8E69BE-9AAD-4A9D-BEEB-098301CA9F66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30E16361-391E-463A-B9C3-334A43AF47F9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xmlns="" id="{5B519676-2DD1-4599-85EA-755E0C74A099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xmlns="" id="{C09D8243-9CD5-4364-9B24-5635C447FF7D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xmlns="" id="{DCE3A305-4F68-4263-89C7-BB5592A937B5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xmlns="" id="{D85C6016-7AC5-48EF-BBA5-A4DF95DE15CF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xmlns="" id="{0182E4E7-FB13-4B18-A9CD-6F864DE45390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xmlns="" id="{E7FAE9FF-29C7-4F0D-8491-3DCE34703AD6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xmlns="" id="{BF6BE2A3-319D-438E-8CB4-DA4A7FC53BDF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xmlns="" id="{E59FE56F-AF86-41E6-A5F4-871C4A5486D4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xmlns="" id="{AB7FF98A-D431-41BD-89F3-A646614B62FE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xmlns="" id="{380AE09C-8B9E-44C7-9429-1FE69273EDD6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xmlns="" id="{9127E5FF-8111-402B-B077-CB5DAAD688EA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xmlns="" id="{72EFDF5A-A5F1-449D-945D-184FDB5D106D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xmlns="" id="{A1EF4C28-A14C-49EC-8875-CBF0D23378C5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xmlns="" id="{14FB0B8E-9BC8-4A9F-BDAA-CC7C81BBC43F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xmlns="" id="{FC1934A7-4A48-423C-B71C-8F80DE293183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xmlns="" id="{413A8C08-4AC7-48EC-87A9-A8E917A24FEA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A2978CC-620F-49C0-A938-DA66FBF9B4FD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1" name="Freeform 32">
                <a:extLst>
                  <a:ext uri="{FF2B5EF4-FFF2-40B4-BE49-F238E27FC236}">
                    <a16:creationId xmlns:a16="http://schemas.microsoft.com/office/drawing/2014/main" xmlns="" id="{DCF285C3-3B43-4630-865B-E0D5EDB923A7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xmlns="" id="{C535B8DA-D5F7-42F3-BAE8-B580FF7D6D92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xmlns="" id="{225EB28B-DE1E-4B22-A0CD-A4E39DC0D606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xmlns="" id="{920EECA7-D4D4-4725-8877-7A5DCBC0983C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xmlns="" id="{F48FED46-FC35-43EA-9A52-AA69D2104777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xmlns="" id="{932CA8E5-EDB2-4D59-9141-FBB077E56D8E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xmlns="" id="{AB07EDF7-21F6-461F-BCB4-889AB5DCA79F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xmlns="" id="{2155792C-7612-4770-B638-2E459B3FA9F9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xmlns="" id="{6B03EDA2-3410-4168-85F3-2408D29CC191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99FD746-1EA2-44A6-BBD9-832190909756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2103A3-38FE-45E6-BE3C-5574C43C0A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54" y="609603"/>
            <a:ext cx="9905951" cy="342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E6CE1BFB-5050-4BDC-8D2C-E7B396B038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4419596"/>
            <a:ext cx="9904460" cy="1371600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xmlns="" id="{ED8B59A1-FAA9-4B8A-ADBC-070C72B794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E7A6892-24F8-437A-88D4-157A2D78E38D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9BFCF3CC-8712-47B3-85DB-8EAE515F77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62F3022D-C384-4610-8C4A-AD1318C97A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2B5AC79-A98F-4499-8095-5AA8A663D8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5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44062813-2179-4962-8AC2-F9E0BD14FB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A5688C9E-73A8-47DA-A406-E59665C8A402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xmlns="" id="{70957BCB-E216-43F3-A40E-B4D49E80BC9B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xmlns="" id="{BC3B298E-07BE-4CF7-B449-26A5C56DAC33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xmlns="" id="{ACEC22F6-967E-4698-B626-250F6B6D07B8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xmlns="" id="{BAEBFB47-DA10-4EDD-AD7C-8A0B7642449E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xmlns="" id="{9E4ECED6-E0E3-43FE-8310-648C39D6D6F5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xmlns="" id="{B669CDBB-5F08-4116-9B79-FCD0DE6C7F2E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xmlns="" id="{AFA17D74-75CA-42C5-93E4-FFA64275F06C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xmlns="" id="{51266846-EEF6-49CB-80B0-D85ACED8BBFB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xmlns="" id="{D87F5825-AEB5-4B84-9C8F-BDBDE1B048FD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xmlns="" id="{96E5AE1D-E3A3-47FF-9747-0698BC55870C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xmlns="" id="{072F90C5-2670-4F3C-8407-CE1801561999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xmlns="" id="{478E7507-D5EF-4D8B-BFBE-66DC1A5A986A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xmlns="" id="{A691E221-D268-459F-9979-ED166CD17D8F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xmlns="" id="{05EB5FF8-00F0-4DEE-8CDF-CF24A8A6C527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xmlns="" id="{4A9AE215-42DB-47E3-986D-B7967D87BA64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xmlns="" id="{D7818BF9-A6AB-4420-BA13-71CCC5B83E35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xmlns="" id="{EE3944DB-E417-46B0-9B7B-42DD2544F0B0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xmlns="" id="{4D241F2B-FCD5-40A0-8366-E39B348275F8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xmlns="" id="{1C686B98-9D9A-4789-9A35-0A68AB784820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xmlns="" id="{371E6A41-4CC1-4CE8-BBFC-7527DEA07FBB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xmlns="" id="{E5CF7CD4-AF18-4E29-A5A3-340D8929A7D0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xmlns="" id="{CBD4D7EF-9B5B-4605-B13C-D27AE0F770EA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xmlns="" id="{B89DDB3D-7CE7-4E0F-A08E-638205E4C255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xmlns="" id="{D6D4B733-5238-42C2-BFFC-F1BD276F868F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xmlns="" id="{5DBB70E5-15B4-4799-A603-2C015E2DAFB6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xmlns="" id="{50DBA691-9A16-48F8-92E5-77AE88CE7D2E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xmlns="" id="{FE1F297C-E779-4003-BE26-894A45002225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xmlns="" id="{72C35E24-437E-4103-8657-F82D109ECDA4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xmlns="" id="{F0B9400E-D5D1-4777-8B25-4600F0CFEBA3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xmlns="" id="{842CEEA2-5CBE-47E9-B818-CE26A2A171F6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xmlns="" id="{E62B43C6-AB9F-4AD8-98D6-27AD51CD1F06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xmlns="" id="{C025EB0B-ED63-4B39-A2D7-9F3B41040520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5">
                <a:extLst>
                  <a:ext uri="{FF2B5EF4-FFF2-40B4-BE49-F238E27FC236}">
                    <a16:creationId xmlns:a16="http://schemas.microsoft.com/office/drawing/2014/main" xmlns="" id="{B5886CA5-3FD3-4D4B-B2DC-320F2F71D38A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6">
                <a:extLst>
                  <a:ext uri="{FF2B5EF4-FFF2-40B4-BE49-F238E27FC236}">
                    <a16:creationId xmlns:a16="http://schemas.microsoft.com/office/drawing/2014/main" xmlns="" id="{6E05CD92-6F40-4BFB-8AAF-784DE0566E7D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xmlns="" id="{B6F70125-5635-4058-BB82-59925756F76F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xmlns="" id="{02CCB43C-28D5-4E55-BD97-8AF38CA37145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xmlns="" id="{6BAB10B2-A943-4F10-B16F-40D5C59BA567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xmlns="" id="{82A577C6-3297-4794-A139-912E18B9CC4D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4C644BCE-1BFC-40B3-9CE3-930FCF3675AB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FA9FF-554D-4D39-8545-EA5F47A1AB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609603"/>
            <a:ext cx="9302748" cy="2748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03977DB1-A4ED-4356-AC3C-484153D55F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20644" y="3365558"/>
            <a:ext cx="8752298" cy="54896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7E6416-38B8-456F-89B6-F28FB0B451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4309914"/>
            <a:ext cx="9906006" cy="1489493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351574-D403-4972-9A5C-25B77E288E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A488BF8-5633-4195-9889-27C5A833227E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D6EF2B-7FDA-4F0C-BCC5-CE7DBF2105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0994C6-B84A-427A-9A37-F5EFC2A15E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0D62104-3EBA-42FC-ADE9-003D0CB1D972}" type="slidenum">
              <a:t>‹#›</a:t>
            </a:fld>
            <a:endParaRPr lang="en-US"/>
          </a:p>
        </p:txBody>
      </p:sp>
      <p:sp>
        <p:nvSpPr>
          <p:cNvPr id="8" name="TextBox 59">
            <a:extLst>
              <a:ext uri="{FF2B5EF4-FFF2-40B4-BE49-F238E27FC236}">
                <a16:creationId xmlns:a16="http://schemas.microsoft.com/office/drawing/2014/main" xmlns="" id="{A971D02A-0DC6-4144-923D-DA66F6F93D65}"/>
              </a:ext>
            </a:extLst>
          </p:cNvPr>
          <p:cNvSpPr txBox="1"/>
          <p:nvPr/>
        </p:nvSpPr>
        <p:spPr>
          <a:xfrm>
            <a:off x="903509" y="732397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Tw Cen MT"/>
                <a:cs typeface="Trebuchet MS"/>
              </a:rPr>
              <a:t>“</a:t>
            </a: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xmlns="" id="{75DD9C46-E13E-4C74-9B3E-CBEABA7C00A9}"/>
              </a:ext>
            </a:extLst>
          </p:cNvPr>
          <p:cNvSpPr txBox="1"/>
          <p:nvPr/>
        </p:nvSpPr>
        <p:spPr>
          <a:xfrm>
            <a:off x="10537371" y="2764971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Tw Cen MT"/>
                <a:cs typeface="Trebuchet M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4053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F73FCDE5-F9B8-44BB-8876-5E493A13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A47F55-1EF4-44BC-8FC2-0777DBF1149C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2B2F508-B88F-412E-9740-C931A27DF7E6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xmlns="" id="{9488BEB8-067D-4EEB-91E4-08BCD7EDC08B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xmlns="" id="{A2177720-B8A5-48A9-8E28-C8AFCE9078DA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xmlns="" id="{30C46131-31B8-46D8-BAB1-0733838B19C0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9CE486C2-1096-465F-AC9A-0C20B638F9A4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xmlns="" id="{D9265160-9EA7-4089-B9FD-229E149C849E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9B4D425F-11E9-49BE-944F-F3B04A0FACA3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5B3CFA3F-43FD-48A9-B7FB-367F8C4034D4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xmlns="" id="{FA8BD508-6721-43E2-8709-38D80097EF9F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F5D5F203-2518-43D3-89CA-586F07C9BAFA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xmlns="" id="{FC89480F-3AE2-4BA6-8B80-FF510F8401B0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B1F4EBEF-3787-44A6-AB91-098518C25FA5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xmlns="" id="{13030CB2-1916-47F6-95BD-0926791DC7BD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xmlns="" id="{8F962833-551C-42C2-8F17-02236280C528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xmlns="" id="{47CD3DC5-B5BA-449C-B1FA-B345690169D8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xmlns="" id="{A0BBA89C-A4C6-425C-8814-C3B787B0C2F4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xmlns="" id="{A9A5CFF6-AD9C-4118-8D9B-09BE52C1E3F8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xmlns="" id="{7C447E5C-5618-4763-90F8-CC0987543D56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xmlns="" id="{59C0199A-78DA-4986-8E36-6BF74EC0AE41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xmlns="" id="{4E820EEF-4876-4C59-9D9F-9CC725E3F4FC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xmlns="" id="{2A362AE8-CF70-4BBA-9461-2DECA2D8F9FB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xmlns="" id="{BB8D7787-A588-4F47-BB30-32CE678C86B0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xmlns="" id="{3D8DC851-F35A-4CAD-B7E2-F871BCB25F55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xmlns="" id="{E2D9198A-6162-4B5F-BD6B-C0C53E3F4B0D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xmlns="" id="{03A69489-FF11-4311-A97D-3AACE804EFF7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xmlns="" id="{5BE1AD90-F9E3-46F0-9012-CC533DB508B8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xmlns="" id="{F024A0D2-9411-43CF-9DDF-89FBAFD9C840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xmlns="" id="{2027269C-FB3A-48C6-9BA9-FDBEC19A2E2E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0692CE90-E2DC-46FD-BEF8-8D2F7B5C20B9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1" name="Freeform 32">
                <a:extLst>
                  <a:ext uri="{FF2B5EF4-FFF2-40B4-BE49-F238E27FC236}">
                    <a16:creationId xmlns:a16="http://schemas.microsoft.com/office/drawing/2014/main" xmlns="" id="{93CD1CCE-C459-464C-9DF8-CEFF0CF940E1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xmlns="" id="{78CC5C66-87C5-42C9-BBED-5834B2396D01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xmlns="" id="{B9D54415-1DA6-4180-8DB9-1AAB02E424C2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xmlns="" id="{5FF169EE-CD7F-4D6F-960D-A794315A878D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xmlns="" id="{C3261F95-316C-41A4-860B-ED49940F00CC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xmlns="" id="{2464D825-8600-4811-AD9C-BF442A389F47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xmlns="" id="{530BA146-109D-46D1-BD48-85C262C38452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xmlns="" id="{1397F4DC-E397-470C-9A72-182AA7E71F3F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xmlns="" id="{91B6F04F-272F-497A-82BE-92DC30899C12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7D796854-991F-4FA8-B547-AC402D2A7AE1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35CFD-5B79-4560-A678-DA00C6B895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2134045"/>
            <a:ext cx="9905996" cy="251183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35369C17-7391-4614-B921-CD02206A75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63" y="4657651"/>
            <a:ext cx="9904506" cy="114064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xmlns="" id="{283CFC35-02EC-4F5A-833C-86CC9066EF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990EA03-B95E-42A0-A0F7-66DB8FE6CDB8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FA76D597-A9F0-4013-B22F-A6698F63F4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77AF352A-2429-4A44-9E64-E296D00FD0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AEADDDC-7D8F-48FB-8864-9DEF0C9FD4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53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F966E962-2BFF-4F69-A9D3-DA4B196F51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xmlns="" id="{2E1200D3-2700-48C5-9B3A-8A8C6E374E27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xmlns="" id="{FF96873B-4B10-4ABC-94B7-F79C3124D193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xmlns="" id="{E4A1D953-1B06-45A0-A094-D4A6F0D63D09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xmlns="" id="{2EDB3095-CEA4-4749-AEE3-28EB084B6635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xmlns="" id="{F700AC1A-4B1B-4D99-B231-AF536BA29038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xmlns="" id="{F1AA1F2F-561A-4834-8FFE-F62DC4A19888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xmlns="" id="{FAE7C9CD-319A-4454-991F-84678C5E40FA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xmlns="" id="{4E8B89CD-7344-41A2-8CB1-62B0123E32E9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xmlns="" id="{69E2E92C-ABC8-4797-8CD6-FC1B4FB55B8A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xmlns="" id="{FE5A3FCE-62B8-45C8-A24D-E607DD5E7431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xmlns="" id="{37952107-8B90-4591-887E-168BCD0F82A8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xmlns="" id="{F5EE6EA5-4FD9-4D8E-9384-FC04BBDF9A9F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xmlns="" id="{F5B44CD3-1E70-43F1-8719-B5D08E84A64F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xmlns="" id="{87F35106-90C1-40E1-AFD4-6B9C6CCC2C2A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xmlns="" id="{AF3E155A-D0A4-409F-AF31-5A099806124E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xmlns="" id="{91EC51C4-F95F-46DE-B37F-648277C9F2A1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xmlns="" id="{277CD87B-6F97-454A-9A46-887C63861AFE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xmlns="" id="{C6F80D8A-5218-4C75-81A6-3AF181984A51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xmlns="" id="{746616D0-3C5F-4BF6-8053-D22C20E22F48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xmlns="" id="{EDED39BC-6ECC-4FD7-B738-2FF120B8192A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xmlns="" id="{19635A12-AC1F-4025-A7C6-50615D00C1F6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xmlns="" id="{8DF446EB-341F-4359-B5BE-68525C7C2A41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xmlns="" id="{C7417784-C583-4E61-A516-9A3D5746DE01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xmlns="" id="{03D9D525-3A20-4E43-B2F7-637399A1B3AE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xmlns="" id="{350FD123-BD29-40A0-B723-9A74571FF92E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xmlns="" id="{78342774-EFD6-4377-AB68-4C024C5E7322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xmlns="" id="{3573E7B5-CDF0-489E-A1EA-3C2FAD713A22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xmlns="" id="{515DB2AD-F2DB-4E86-A745-564A7D78B34F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EEB82B1C-8D8F-4922-910C-3DB8C332AE41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xmlns="" id="{B8A3EAE8-927D-488F-93F5-5A28A737A111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xmlns="" id="{CCE77A24-07B6-4EAC-875E-4D8C19A1A480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xmlns="" id="{97CAA809-919B-4189-86A8-C61FBD4C95EE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xmlns="" id="{DAB50F79-C40C-4EEB-A7A5-B479FC172D57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xmlns="" id="{CBD90F66-C73B-4802-BDC7-02986B2755B7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xmlns="" id="{E68D655B-9F38-486C-9652-19EAD1BF7CCE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xmlns="" id="{7686CD99-D2B7-4D34-B133-6D122D434A75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xmlns="" id="{1610B779-1AAC-45E0-95F6-5A3FE8D317D4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xmlns="" id="{7B73A213-5D60-4CBF-A768-A9B10AC98A09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xmlns="" id="{659C20F9-A3AF-46DA-A348-6E04934F57FB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1D5F2A0B-6A32-4142-A054-E69ED7CE4798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3B98F-63B0-4A65-927E-F8293775F4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09603"/>
            <a:ext cx="9905996" cy="19049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3E9F33-5D7A-4312-9C47-116A36FEDD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2674464"/>
            <a:ext cx="3196897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99184C-6395-4C4F-8FD5-CB979E028C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27921" y="3360264"/>
            <a:ext cx="3208739" cy="243093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B07BF2C-F9DC-493D-BBD4-6826944D93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14767" y="2677637"/>
            <a:ext cx="318438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1D720479-75D7-44BF-A920-8DEA9931B5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04215" y="3363437"/>
            <a:ext cx="3195827" cy="243093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2E890976-F5BD-44FF-B7E0-6FF1200EE9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2437" y="2674464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E51E6AAD-C9B6-4D9A-A3BC-0366C66747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2437" y="3360264"/>
            <a:ext cx="3194968" cy="243093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xmlns="" id="{9AB572B4-71EB-42BE-BB35-AB99E2E1FE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35770E2-15F1-4ECE-A0A2-3D3FCBE7FF44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1A31EF5B-1489-464F-9999-3DDB9B2BDB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E1759A86-E55B-4E1A-96EA-BDEDB6B489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6728002-4C26-4D93-AFB4-9BB777FFBF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48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57D5FB93-E37B-47D6-BB5A-15DADAFC37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xmlns="" id="{9D002C16-857A-4BFC-B0B0-5EC528B116ED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xmlns="" id="{D5B2E37D-4C7F-4C6C-BF4F-CE544CC5E5E4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9" name="Rectangle 5">
                <a:extLst>
                  <a:ext uri="{FF2B5EF4-FFF2-40B4-BE49-F238E27FC236}">
                    <a16:creationId xmlns:a16="http://schemas.microsoft.com/office/drawing/2014/main" xmlns="" id="{D191F48D-C9A7-4281-8D49-EFB351F21675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244254BD-3BC9-43E5-B4D8-513EB8144F80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E7D697DC-61A2-4191-8462-6546CA9E97C1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933FC4F0-4B60-4559-BD02-77C13E94C503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D6237973-6C7E-4579-87A7-22DA7D4ADA53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D8CCD0A2-EFC4-4B72-B097-90C2FA9760DD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36DDBCAD-5787-42B5-95DA-7E2CC00C1F76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xmlns="" id="{1C048B5A-1CAA-4DFC-863A-9E2DAB4C78CA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xmlns="" id="{B04ABC66-BEBC-4B04-AD72-E28B401958C0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C9043589-30D3-4BDE-916E-4985E26D14CD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xmlns="" id="{A1923723-FB13-4B08-B44C-742F7299F182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Line 16">
                <a:extLst>
                  <a:ext uri="{FF2B5EF4-FFF2-40B4-BE49-F238E27FC236}">
                    <a16:creationId xmlns:a16="http://schemas.microsoft.com/office/drawing/2014/main" xmlns="" id="{356D61FA-EADF-454E-B4DB-AE4E5DE639B1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xmlns="" id="{33F57D13-85AA-4477-A2FD-CF306205FD61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xmlns="" id="{CBCDE82C-B2F9-4526-9C6F-B83AA0C2FFAF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19">
                <a:extLst>
                  <a:ext uri="{FF2B5EF4-FFF2-40B4-BE49-F238E27FC236}">
                    <a16:creationId xmlns:a16="http://schemas.microsoft.com/office/drawing/2014/main" xmlns="" id="{11335C83-B29A-42B9-8CC8-80165D21DDF2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0">
                <a:extLst>
                  <a:ext uri="{FF2B5EF4-FFF2-40B4-BE49-F238E27FC236}">
                    <a16:creationId xmlns:a16="http://schemas.microsoft.com/office/drawing/2014/main" xmlns="" id="{B82A513D-F152-46AA-8C7C-09254CED9FE9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Rectangle 21">
                <a:extLst>
                  <a:ext uri="{FF2B5EF4-FFF2-40B4-BE49-F238E27FC236}">
                    <a16:creationId xmlns:a16="http://schemas.microsoft.com/office/drawing/2014/main" xmlns="" id="{D5532AAD-69F5-49FB-83A5-B8725B1021D9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22">
                <a:extLst>
                  <a:ext uri="{FF2B5EF4-FFF2-40B4-BE49-F238E27FC236}">
                    <a16:creationId xmlns:a16="http://schemas.microsoft.com/office/drawing/2014/main" xmlns="" id="{F52C43C2-16FA-4BFB-85FE-7F75EA90AA05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23">
                <a:extLst>
                  <a:ext uri="{FF2B5EF4-FFF2-40B4-BE49-F238E27FC236}">
                    <a16:creationId xmlns:a16="http://schemas.microsoft.com/office/drawing/2014/main" xmlns="" id="{B1AC1D1C-1BC8-4597-876E-AEF8BBDA7273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8" name="Freeform 24">
                <a:extLst>
                  <a:ext uri="{FF2B5EF4-FFF2-40B4-BE49-F238E27FC236}">
                    <a16:creationId xmlns:a16="http://schemas.microsoft.com/office/drawing/2014/main" xmlns="" id="{4C76B237-BB95-44FA-A464-01F0982CE564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xmlns="" id="{283F5FC2-114A-4C5A-86A2-12B1F7C9D09A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xmlns="" id="{0F76224A-BB22-42A2-87AA-6DB41B2F7865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xmlns="" id="{86D23B82-456D-4003-9017-F677F67B3196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xmlns="" id="{599862DE-C632-49FE-8087-17990C37F3A6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xmlns="" id="{5A2C20A1-E104-4894-B4A5-B3B176F6C13F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xmlns="" id="{B4943F08-2BFF-473B-8EEB-E74E0F7B9C15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xmlns="" id="{770D97ED-086B-4B7F-8A64-4E9C4E645BAE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xmlns="" id="{B4A7DF3E-9BF8-4D65-BE28-045FF1E7AC2B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9" name="Freeform 32">
                <a:extLst>
                  <a:ext uri="{FF2B5EF4-FFF2-40B4-BE49-F238E27FC236}">
                    <a16:creationId xmlns:a16="http://schemas.microsoft.com/office/drawing/2014/main" xmlns="" id="{3D1E43E1-9AEA-4B41-804D-DAE18D515F9E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33">
                <a:extLst>
                  <a:ext uri="{FF2B5EF4-FFF2-40B4-BE49-F238E27FC236}">
                    <a16:creationId xmlns:a16="http://schemas.microsoft.com/office/drawing/2014/main" xmlns="" id="{8D1CCE04-4734-49F9-9FF1-A85BC1CC6FA7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xmlns="" id="{7F715814-CEA8-47BD-9DFD-AC07FD82700A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35">
                <a:extLst>
                  <a:ext uri="{FF2B5EF4-FFF2-40B4-BE49-F238E27FC236}">
                    <a16:creationId xmlns:a16="http://schemas.microsoft.com/office/drawing/2014/main" xmlns="" id="{5B484C86-1C6E-404D-9418-A8156F8235B2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36">
                <a:extLst>
                  <a:ext uri="{FF2B5EF4-FFF2-40B4-BE49-F238E27FC236}">
                    <a16:creationId xmlns:a16="http://schemas.microsoft.com/office/drawing/2014/main" xmlns="" id="{298B6B48-183B-44A6-BDC6-6EC09CCF21C3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37">
                <a:extLst>
                  <a:ext uri="{FF2B5EF4-FFF2-40B4-BE49-F238E27FC236}">
                    <a16:creationId xmlns:a16="http://schemas.microsoft.com/office/drawing/2014/main" xmlns="" id="{1D33C315-E055-404C-BE85-75C57F2F11C0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38">
                <a:extLst>
                  <a:ext uri="{FF2B5EF4-FFF2-40B4-BE49-F238E27FC236}">
                    <a16:creationId xmlns:a16="http://schemas.microsoft.com/office/drawing/2014/main" xmlns="" id="{77ECCD5D-DE7E-48A2-A2DE-4910AFF48497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39">
                <a:extLst>
                  <a:ext uri="{FF2B5EF4-FFF2-40B4-BE49-F238E27FC236}">
                    <a16:creationId xmlns:a16="http://schemas.microsoft.com/office/drawing/2014/main" xmlns="" id="{FDCEB4C1-269B-416E-ADCB-C75A9F48D9D8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40">
                <a:extLst>
                  <a:ext uri="{FF2B5EF4-FFF2-40B4-BE49-F238E27FC236}">
                    <a16:creationId xmlns:a16="http://schemas.microsoft.com/office/drawing/2014/main" xmlns="" id="{DDE22E1A-368C-4564-8E93-0CA4BE462D1E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7E6785C-3202-45F5-B181-D40675197972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584AB7-8FF0-4112-A857-C247BD0E1E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09603"/>
            <a:ext cx="9905996" cy="19049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141EEE-6978-47F8-ACBB-81F0A87923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4404591"/>
            <a:ext cx="3195242" cy="57626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51E02751-FA40-447E-A950-EB6E4277FB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41408" y="2666993"/>
            <a:ext cx="3195242" cy="1524003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B8F6F38D-75CC-4F8B-9B68-3E71B987E0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4980855"/>
            <a:ext cx="3195242" cy="81783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2529ECAE-DE60-4993-9A48-3B0F5D1AE7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89054" y="4404591"/>
            <a:ext cx="3200400" cy="57626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B9BA61B3-8341-4649-84C2-D037CDE539F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489054" y="2666993"/>
            <a:ext cx="3198936" cy="1524003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8D9A4726-7577-41BE-BF5C-57FFDFD75B1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87591" y="4980855"/>
            <a:ext cx="3200400" cy="81034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4B824F13-CEF5-41AC-BE77-EF771AE7EC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2565" y="4404591"/>
            <a:ext cx="3190743" cy="57626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78C9B5B0-AC81-421B-AE26-1A937AF58D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852437" y="2666993"/>
            <a:ext cx="3194968" cy="1524003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E00CAE13-A6EF-47EC-A629-88D1415235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2437" y="4980855"/>
            <a:ext cx="3194968" cy="81034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xmlns="" id="{3A5C50B4-629E-492D-8A29-C207D22B7F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EEF2291-8654-40D8-B4B7-E145869F4E0F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xmlns="" id="{93B4E7FA-7C8F-4F23-8095-37A8994BF3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xmlns="" id="{418452BB-C6BC-406B-AE3E-7E20A2A3E6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29F3E78-EE59-484C-B6F4-D6490BA3047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2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CC8B263E-1C51-45F1-AE3B-97BC9ACCC8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1A83526-37EB-4CF8-A1E4-BD3145BDB903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1671150-26A6-4141-AD27-BE2851B14EF1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xmlns="" id="{2CD32CF7-BB61-42C1-A208-8D854FFACF84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xmlns="" id="{1D1C56F0-A556-4536-9673-3465B2EB1C37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xmlns="" id="{E9DE6CA8-5670-489B-92B1-CBCFCE120E7C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F2D99194-6ACA-427E-B543-1C213164E538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xmlns="" id="{89C1860D-D8AF-4A85-99E3-B232A7D58843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2E7F0D41-6F1E-4EAA-ADF1-B93170B92AEA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7F80ED6B-0D02-473B-952C-C21CF12D1964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xmlns="" id="{10FBD182-9474-4748-ADFB-441B0D73F3E1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33AA6B98-0EBF-4FDE-8632-93DB190AE3AB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xmlns="" id="{96FD883A-1461-440A-8827-431F1A9B4A72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83CF1532-A21C-4939-9684-6FAC5EF897C9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xmlns="" id="{A558DDE4-B2D7-4565-91E7-23793D2C38AA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xmlns="" id="{0B374586-A3A2-4952-A1D0-F40282ACABE4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xmlns="" id="{CAB1F27D-7BA4-4F1D-BAEE-5C1E9F18A1A2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xmlns="" id="{63E964DC-5577-4443-9239-84953032BB97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xmlns="" id="{EC0A296C-6F69-40C2-ADD5-B10B17E6B245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xmlns="" id="{CF2D138C-3303-4BF4-970E-640631DA5888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xmlns="" id="{2A6FF7EE-94AA-401C-AF86-852F26A45107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xmlns="" id="{2EE48049-8157-4A29-8651-5A7BEA8D8D75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xmlns="" id="{A523A3C7-0877-445A-830B-19F5D3890976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xmlns="" id="{2BEFC07A-9343-4100-8A61-194C62656D24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xmlns="" id="{F9A398EA-DAC6-4861-A8B1-A0FA9851D953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xmlns="" id="{02F693EB-868B-43E1-A1DE-2CD5260AE907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xmlns="" id="{BF7A1440-17E5-40B7-85A7-8A66AA3871EA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xmlns="" id="{84E20FE7-DCB5-4500-927A-F2014E78FA99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xmlns="" id="{02A6CF77-9265-4B22-A4EB-B7505C59799B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xmlns="" id="{652934F7-4E50-4869-AFF1-CF835DE78DF0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E5B264-9E59-49E6-A4D0-C544A0B00366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1" name="Freeform 32">
                <a:extLst>
                  <a:ext uri="{FF2B5EF4-FFF2-40B4-BE49-F238E27FC236}">
                    <a16:creationId xmlns:a16="http://schemas.microsoft.com/office/drawing/2014/main" xmlns="" id="{4DC91F7E-0BFA-44CE-AFD9-6226B8D41884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xmlns="" id="{F41642BC-F7A4-4FB4-B2AE-9BC7C459BFAF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xmlns="" id="{BAE7BC46-2811-4951-8025-D683B07B615D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xmlns="" id="{26F8349C-9406-4A2D-A3D7-D19C9E59F29D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xmlns="" id="{58A8B495-EA2A-4D99-9314-9FA8693D89C3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xmlns="" id="{D364576F-A0D1-47DD-A3DF-39FE45305861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xmlns="" id="{58FA11B5-DFB0-42B0-86C6-6F95729C12DE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xmlns="" id="{1DE2B89E-01E0-4D68-AAF8-C261D35D2A84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xmlns="" id="{089A9DFF-E18D-4A39-AFE4-CC61ECA0214A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6B90CF9-F23B-4FB4-9DE0-187C15EB0D55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3C0FD-21B6-4E60-ADCA-BC8E4A9EBF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D4CB85-E0A4-4D2C-AD7C-95D9DF15AF8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141408" y="2249488"/>
            <a:ext cx="9905996" cy="354171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03B08F-A592-4BF9-9703-A8C616CCAB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07E73F3D-15C2-4BC2-9305-31FD4EAC8535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FE7AF8-3890-4A99-BDA3-807766BD5C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B09508-F6F3-443D-A314-0813EE4816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561C14C-B6E9-443A-8756-7A00EE853E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00005AF9-97B2-4BCF-A703-DF1032D49F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645B368-9964-4D6E-B224-8ECA7770ED96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56306F35-BB08-4CEE-99DB-9A7F6A09AC64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xmlns="" id="{9E473511-9129-4CCA-9F12-18F0F7973809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xmlns="" id="{8A62D982-8159-4BF9-A7D8-04F1FA3A4853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xmlns="" id="{E36BDDD9-84D7-47D6-AE0E-CF426445F4B6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D130586E-CDAE-48EE-AADE-AF3922FA6E02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xmlns="" id="{315D3AEB-4733-477E-B245-89B133B2E2FC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8FB7C752-BEC7-4964-B547-128F29356337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BE6EAB8E-D41B-4A4C-9EBD-048F566F2D77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xmlns="" id="{405593B4-D9F7-4155-9268-F97316FB035A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B047123B-2BC2-4A2D-BBC8-8188E402B28B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xmlns="" id="{0CB423C4-3BF2-40F5-A280-B0894AB1E68D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F2154931-7AC0-434E-9784-40D49A9DBD55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xmlns="" id="{63242C7E-2806-42F7-89C0-DA4F11F846FA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xmlns="" id="{4F9792EE-5698-4A8F-94D7-F0C1C021E22A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xmlns="" id="{CBE113B8-CF7F-4525-8C4D-EFC831FAE5B6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xmlns="" id="{C03936ED-AD11-4685-8CA0-0E25E2924DD9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xmlns="" id="{FA8E4DD7-676F-4E0C-A0EB-CD57C9601597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xmlns="" id="{FCD8CD3C-DE9B-4A44-AFC3-4ED3B9379DD3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xmlns="" id="{5FCB296F-6A46-4C8F-BDC2-98FF945B67B8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xmlns="" id="{E0C2108D-52F8-45C3-A8E0-BEB93CA3B536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xmlns="" id="{4E555CC5-5940-4707-B909-4A86478CA190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xmlns="" id="{7E0E3957-3E88-443B-8DD7-607506FBCD8E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xmlns="" id="{E6770346-7742-4606-AF4D-B4521EE76580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xmlns="" id="{13B58551-F6B4-4B6E-8675-565B511D3D67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xmlns="" id="{F12655C7-CC68-4EFE-806E-40F0CB7B8677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xmlns="" id="{01FBC178-5389-4928-947D-19324C466B11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xmlns="" id="{2E140DA0-3B3A-426C-B994-D3C74D3B2864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xmlns="" id="{586DA8F3-A8F4-4643-873C-154B7D67A4F5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684E56F-8151-4C60-8B12-8D100D5CD6F5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1" name="Freeform 32">
                <a:extLst>
                  <a:ext uri="{FF2B5EF4-FFF2-40B4-BE49-F238E27FC236}">
                    <a16:creationId xmlns:a16="http://schemas.microsoft.com/office/drawing/2014/main" xmlns="" id="{7B05D354-5C22-4127-B0BF-E5B5D08CD842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xmlns="" id="{138544FE-8550-4359-8E75-1B9DFD6D56B6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xmlns="" id="{4F7D52DC-023A-4D73-8219-2BD6AF24CDFF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xmlns="" id="{1C87C05B-D40E-4C9D-8D2A-292680CEB60E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xmlns="" id="{5AF2A6AB-686B-416B-90CC-3510C83C23BB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xmlns="" id="{75A37333-E2BC-40DF-A744-8E14F6EDA5FF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xmlns="" id="{FB327211-AD33-4C1E-B949-E70977960498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xmlns="" id="{2C3C004C-7EF7-4B73-BA22-73B2CCB789E2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xmlns="" id="{46E61219-9D18-4BA8-BC2A-AE4AD40E3AE4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918395EE-3A6B-41DC-B83F-F06AE3E099C3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06510A-1E21-4CB2-BC70-89BFE085427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042401" y="609603"/>
            <a:ext cx="2005014" cy="518160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04EE23-77D2-48D1-9660-8819CD09254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141408" y="609603"/>
            <a:ext cx="7748589" cy="51816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E433FB-0708-4472-9BCA-DB6A93825D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E57CC7E-33B8-4418-A8FD-2C5A6065EF51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24C220-AA03-4C23-B504-1269F72415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8E1733-F578-4970-8ECA-66B79EDF34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B085A1E-3C4C-46DA-9B4F-8A708F40C29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8F2FCA65-7C3B-47B8-88A3-DEAE9531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6F5622D-463A-453A-A79C-C9828AB83C34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F4F4D5-9A50-41D9-AF83-6F7106C4FC5C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xmlns="" id="{9B905676-94EC-4035-AEAB-30B99A7D6434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xmlns="" id="{EA96F3A6-2136-42E0-8B6B-62EE370BB9CC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xmlns="" id="{A1F657D3-ED73-4C45-9027-B9D15FAEC80F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A65BD569-5798-48B0-9CBD-F0A20836ACE5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xmlns="" id="{FABEED17-7430-42ED-8B53-1CB806C265B1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478F2651-537E-4802-9031-E04ACC173A0D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26E4C1F6-E434-4F1F-AD1A-A0CE55DAFFAA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xmlns="" id="{A4E4ED36-2872-4B14-B732-0888E1211F6F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54ED0767-BB0F-48A4-ABAD-FBA727D225D9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xmlns="" id="{67529F2D-E40B-4650-8125-2BCE1810308F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B15C1829-89D4-4941-A78A-2037D6176CE2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xmlns="" id="{A60BF8B7-CCEC-403A-BB86-3CBA00A025B6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xmlns="" id="{28770E77-1603-401F-BBD9-A470BFB6C7B4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xmlns="" id="{A09B6B8E-9F52-4BBB-BDB8-E9D34BFDB5C6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xmlns="" id="{639DA060-A6D2-4932-938F-D4AD1D13394F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xmlns="" id="{B5837B34-563F-459B-AEC0-53B4CCEA7659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xmlns="" id="{3BE48E34-2FB9-4542-85A4-BB2B646BF430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xmlns="" id="{98557A87-F58A-4440-8B44-620232BF7099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xmlns="" id="{E21A2386-46E5-4A58-A2C4-92B27746B3CA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xmlns="" id="{DB9E9238-6D28-493D-BDBB-96914DC1374A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xmlns="" id="{E3FC21C0-466A-41FE-8996-CACE778746B9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xmlns="" id="{EFB6CA8D-3C24-4C25-915A-A35751E94E70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xmlns="" id="{10812F10-F5FF-4B67-A147-CF1D689E584D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xmlns="" id="{28663EB8-B4FD-4E3B-9EC2-175D0DDCE83D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xmlns="" id="{19820667-1C80-45D9-915C-5A6E7F5772BF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xmlns="" id="{12D1579B-CBEF-4019-88E7-F0C7E7A8532D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xmlns="" id="{D29C4CEE-B7B0-4EE6-86E8-AE2336D0B854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F5B3634-C522-41F9-A455-BADACF1C3C0A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1" name="Freeform 32">
                <a:extLst>
                  <a:ext uri="{FF2B5EF4-FFF2-40B4-BE49-F238E27FC236}">
                    <a16:creationId xmlns:a16="http://schemas.microsoft.com/office/drawing/2014/main" xmlns="" id="{8E343BC4-D0A8-42BC-A40E-FFF577892370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xmlns="" id="{805B7CA3-63C9-4C74-8E51-0FF4D1AD599D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xmlns="" id="{D09F35AE-0E92-460A-BEA6-C89153AB3DEA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xmlns="" id="{7B8EA392-20E5-4649-85E1-63F88EEE608A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xmlns="" id="{0CF72831-DDC9-4921-A118-6EADD330BB43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xmlns="" id="{73A8D0E9-BB8A-4811-BB0A-8BBA87766DB4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xmlns="" id="{B2D02DB5-83BC-44C1-845C-F01789371273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xmlns="" id="{C7620449-C0C6-469A-8537-CF3778C9C289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xmlns="" id="{8F7B327B-81A0-4190-B8DE-679EBCB73322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A4BEF114-F17F-407A-A958-D3E934471103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01860E-900E-4AC3-B5AE-B90E4818C8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898191-FAF1-4D28-9175-57668963E5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1408" y="2249488"/>
            <a:ext cx="9905996" cy="35417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01A2D5-16BE-4EC0-B4A5-ECA3A68890C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B302047-1B31-44BC-AECF-73F739C91CEA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F960BE-50F3-47C6-AF00-0C2C23B5FE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839B00-6442-4A6A-9D24-3742B3C58A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A088FF4-A91C-415A-8AB0-F8AADCFFA3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2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8E9BD597-399B-4AAF-B5C9-49FF3D60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ED56173-377D-42B6-8816-72E8F783ACCC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22E4A3B-90E4-46D6-8FE2-3DBEE9766777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xmlns="" id="{CF66843D-E500-4A0E-A6D3-C887EB16F849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xmlns="" id="{A2D0B66B-B164-4D76-AD71-C51DE97D0ED9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xmlns="" id="{33B6B863-3A57-4D52-996D-5209A2BEBF8C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E2D0EF81-4033-4EEF-8BA2-C063C7F2F5BD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xmlns="" id="{7C9BC793-452A-41F6-A7C3-54429054B7AA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E1562809-FB72-4EE8-9237-170A38185871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EDB65359-381D-43CD-AE2C-995A4E21EE58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xmlns="" id="{84A05679-43B1-4CE6-ABB2-1E94F01E82BB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7FD89FEC-4116-4644-88E3-EC3B74A83C9A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xmlns="" id="{78F045D5-318D-4700-9B8D-0D8E1AFF1C9C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4EA989B9-3176-4F49-9EA7-1B78F6FCD517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xmlns="" id="{0523A84C-3FE4-4F7B-93B1-5C86B9DBFD18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xmlns="" id="{69E2F050-A1CF-4DF4-80F4-A404F06FF591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xmlns="" id="{AE066577-3A36-4EEC-BC39-0B0FCDC3CBA3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xmlns="" id="{ACF77D5D-B865-4D68-8907-FCBEA91403B9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xmlns="" id="{0D6A277B-B797-4DFF-8EF6-4045679F43CE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xmlns="" id="{DDEABC07-51D6-471C-9B04-8E2D6AACC94F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xmlns="" id="{19189A25-BF17-4A82-A722-D75795139D97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xmlns="" id="{11125251-BE2A-4DCF-A1DB-58F796243260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xmlns="" id="{2CAA0CFF-0A6B-4EC7-8689-38CECD6A708A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xmlns="" id="{0EFE2E2E-C3AD-465B-A1E0-87B14389A103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xmlns="" id="{467F9EEB-9BEC-4497-8BEA-319B836379D8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xmlns="" id="{84297939-F9FD-49A3-94B5-2055357786B3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xmlns="" id="{92FD680F-8BC6-464E-A7B5-9A445B6CEEF3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xmlns="" id="{EF0F2045-9E50-4047-9382-D0DCA1B357F5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xmlns="" id="{C2393625-F18D-4A70-9185-B53E54253EB2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xmlns="" id="{776121D3-8EF4-4CEF-9718-755ACB414291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016C341-85B6-4C50-A03A-DADAA6D9EE8A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1" name="Freeform 32">
                <a:extLst>
                  <a:ext uri="{FF2B5EF4-FFF2-40B4-BE49-F238E27FC236}">
                    <a16:creationId xmlns:a16="http://schemas.microsoft.com/office/drawing/2014/main" xmlns="" id="{F349F4B6-7F5D-43C9-873D-330E827059E1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xmlns="" id="{CE3E3171-2CB0-4CB8-8464-E7E721940F32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xmlns="" id="{659D47E2-A606-47D4-944D-DEB1B450D5F4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xmlns="" id="{9DE50BC8-2B49-404F-94E4-95151CA1AFFF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xmlns="" id="{105DFC03-614D-46D1-98F3-270CC9391E80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xmlns="" id="{5E3955B0-58E5-4E8F-B257-7DD75002D251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xmlns="" id="{8353BBF9-08B8-4DC4-8747-5ACB35CAB940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xmlns="" id="{2A210DE5-D026-4D91-8B82-AC3C6566C7A0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xmlns="" id="{1B2AD173-E0CC-4797-92CA-8A8C924499DD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0D8B4A24-7754-4927-A68E-0DE3A9892C1A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9822A-71A0-4A8B-9930-EF67953E81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1419221"/>
            <a:ext cx="9905996" cy="285273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18E382-5AA0-49BA-BF52-9E088B73CB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1408" y="4424360"/>
            <a:ext cx="9905996" cy="1374772"/>
          </a:xfrm>
        </p:spPr>
        <p:txBody>
          <a:bodyPr/>
          <a:lstStyle>
            <a:lvl1pPr marL="0" indent="0">
              <a:buNone/>
              <a:defRPr sz="180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38A295-6126-4003-BCD5-F58D7E8D23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1EFCCC9-551F-49B9-AFD0-23FC990BCF79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24C6AD-D9E7-4B02-BB3F-57714C8A68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F63700-8B30-445D-8B03-F08CA1C401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962EFD9-F77A-4885-8B94-F9E4BDECFD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6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9504832D-A1A5-4D52-966F-4EBF810BEE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39F809B8-F4C5-4AAF-BEBF-21F4EF74449E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xmlns="" id="{B5D465AC-D489-42E9-A0C6-902573707085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xmlns="" id="{CBCB162C-720C-4B1D-B42E-0A578345CFF8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xmlns="" id="{D0B64FD9-C7EF-448A-AB4D-DC455CDA09CC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xmlns="" id="{E947DE2A-5B66-4F8E-B6FB-FCD20EF5206C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xmlns="" id="{1480C8EF-E333-4991-9431-48BAFF52DDFF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xmlns="" id="{F4622F75-9816-421A-80A2-E5969E7E511D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xmlns="" id="{002A2308-70FF-4070-A225-0E49728C5261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xmlns="" id="{2D492AD4-5493-45E0-82DF-1B8F6C3F5B7C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xmlns="" id="{BA950837-AEDC-4290-91FA-4F75859B1B97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xmlns="" id="{58D55541-A842-4FD5-B868-C55175014721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xmlns="" id="{F21D048B-21B0-4D64-947A-60D3766C64F0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xmlns="" id="{FD5F57B3-CCF6-47D5-B308-FC1D46286BA6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Line 16">
                <a:extLst>
                  <a:ext uri="{FF2B5EF4-FFF2-40B4-BE49-F238E27FC236}">
                    <a16:creationId xmlns:a16="http://schemas.microsoft.com/office/drawing/2014/main" xmlns="" id="{CB321285-F25E-4CBD-A10C-A3BB8B4A53F1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xmlns="" id="{FC5346B0-6DB8-4CDE-BFCF-363FC97C977D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xmlns="" id="{8EEF6DD6-79D2-4F52-99F3-48AA6689B333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xmlns="" id="{B7114A19-6510-4E76-9191-9D37C1BD972C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xmlns="" id="{6EBE7B13-17F1-479C-8881-725AB8DE72CA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xmlns="" id="{DA9B039C-7077-49AC-9B34-C5C0C53820E2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xmlns="" id="{67C4DE08-B01F-4062-B185-92EBCD879135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xmlns="" id="{7ECD1F34-EE6E-4E2B-A7C0-FE637BCDBA07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xmlns="" id="{9E1659C1-A8DC-4E6B-94F1-19FC269DA9B7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xmlns="" id="{0910F3E6-1100-4171-BB49-A9D9C08276FF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xmlns="" id="{90B1281F-FA55-480B-87D8-CDD62936529C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xmlns="" id="{05CC5DE0-214F-4E5D-AE09-CF4A9741AA77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xmlns="" id="{4407DA1C-99EF-4F38-8745-5AE9F7639A1D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xmlns="" id="{4F9294DD-4D13-4E8C-B616-C9D245AD5D44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xmlns="" id="{90D2A334-C957-4A12-BF0E-80EF312D6EC6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8" name="Freeform 31">
                <a:extLst>
                  <a:ext uri="{FF2B5EF4-FFF2-40B4-BE49-F238E27FC236}">
                    <a16:creationId xmlns:a16="http://schemas.microsoft.com/office/drawing/2014/main" xmlns="" id="{306C4BCA-587E-4B0C-891B-D4024E82EF33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xmlns="" id="{E8268A40-652F-4C13-91EB-550C05A85629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2" name="Freeform 32">
                <a:extLst>
                  <a:ext uri="{FF2B5EF4-FFF2-40B4-BE49-F238E27FC236}">
                    <a16:creationId xmlns:a16="http://schemas.microsoft.com/office/drawing/2014/main" xmlns="" id="{962AFE7E-5BE3-448B-9CF2-D0B02E251F4B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3">
                <a:extLst>
                  <a:ext uri="{FF2B5EF4-FFF2-40B4-BE49-F238E27FC236}">
                    <a16:creationId xmlns:a16="http://schemas.microsoft.com/office/drawing/2014/main" xmlns="" id="{178FCA07-0F8B-4435-94F9-8F61F31ED8F9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xmlns="" id="{C75DA52F-7F06-422A-B006-D2D9ACB3D93A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xmlns="" id="{C2EE10F2-2946-4E91-ADF0-19108A4204FF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xmlns="" id="{BDC73125-93D3-4E32-BDAE-464145FAC507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xmlns="" id="{5EF72416-6BB0-46AC-BB19-0585542FBEDD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xmlns="" id="{6074C615-8B62-4D30-A529-EA57192B1055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xmlns="" id="{FC30099D-CA43-4922-83E5-C3DEEAC4B3F6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40">
                <a:extLst>
                  <a:ext uri="{FF2B5EF4-FFF2-40B4-BE49-F238E27FC236}">
                    <a16:creationId xmlns:a16="http://schemas.microsoft.com/office/drawing/2014/main" xmlns="" id="{CC688C77-8B66-4907-BCAF-121346A4087D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E10E8D4D-6155-4581-86CA-1087C2B8E6D7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0C684B-0EF0-490F-9546-6BFC373942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85D281-1C62-492E-9626-70FA69AD81D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1408" y="2249488"/>
            <a:ext cx="4878388" cy="35417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C31D3D-01CE-4303-9D9B-965E5BCB659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249488"/>
            <a:ext cx="4875215" cy="35417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57490E-0088-4095-BC5C-E58C14C40F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1A0B279-8F41-446B-AAD5-4E28C870B113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806B92-E424-4138-81FB-49CCEB52E0A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2DCFB3-D8ED-4E55-B78B-C85C68297D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EF5F27A-F4A9-4A2B-A97B-9B581FB5E28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5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828A3115-D8D4-467C-AB4D-511C4A10B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2CCD804C-BAFE-4A8C-A7FD-312212DAC2FB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xmlns="" id="{03DB5DA9-8B26-4C47-98EE-8DD840CD8C3F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xmlns="" id="{FB68CBEF-77C7-41F2-BFEC-41911E93275A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xmlns="" id="{5E8D2294-E62D-47E5-AABD-FA6F44DB9623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xmlns="" id="{B7C80D83-E7A0-46EF-806A-D0F25238438E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xmlns="" id="{10B80FE1-9111-43F1-B369-0F33A3EF1E46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xmlns="" id="{982D2CFB-68F6-47DF-8E44-6862899DBFF3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xmlns="" id="{0E520546-F526-4F6D-A2B3-789D7427FD72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xmlns="" id="{BB6A62F8-9B05-4644-B1C6-2D005BDFD8EF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xmlns="" id="{2508640E-9A13-4358-B33C-4BDA417D36BB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xmlns="" id="{AC979423-3C2F-4B65-87A1-FEDF4EE20863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xmlns="" id="{F17B7633-98C9-49E5-AAF6-44F858284B37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xmlns="" id="{743E8F20-59D0-4021-9DA7-36A4D7368B04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xmlns="" id="{EA1E2ACA-6D66-45D5-B55F-3D195E8888FE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xmlns="" id="{D14BCF84-F0B2-48F1-857A-79B1B62DC0C7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xmlns="" id="{BAD0602E-10F5-49F5-8CFD-AD10A153D028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xmlns="" id="{894E557D-154E-4948-926B-669F28EED555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xmlns="" id="{4B98BF9B-BCBE-40FA-A82D-083BB7437387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xmlns="" id="{093EB20C-6149-43B3-8EF4-EBC2E0AC1218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xmlns="" id="{43B54D83-6141-4BCF-AA3B-3B23E1F5D158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xmlns="" id="{D4A41257-71FF-41FE-ABCE-B71DAE02B364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xmlns="" id="{41399BCA-4EAC-4F3F-8E71-A6770F8C884E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xmlns="" id="{CD7F639A-5E1C-40C5-8E1E-80788D3B039D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xmlns="" id="{A9C2C79A-4CAF-48FB-A4DB-04A4B85BD990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xmlns="" id="{7B206FAB-5AC4-4F3F-8C62-F465A7915BDD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xmlns="" id="{35B70F8E-EE3D-45B1-B87D-E9A8A9F179F4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xmlns="" id="{5AC3DBAB-AA30-4EB6-9FB2-88D647DB9242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xmlns="" id="{0B313057-2767-4BFE-8451-6F947862B324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xmlns="" id="{253C161F-35C9-49A2-9A74-7B0B9FB9539F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xmlns="" id="{8B49E640-9B3D-48C3-B266-02939878512C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xmlns="" id="{B6FF0EF6-0851-4543-8664-0F52212A4268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xmlns="" id="{9084FCE6-CED3-4D07-A7DD-4B0710B688A4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xmlns="" id="{74419F70-A576-4D73-9EC6-FD41C7D99BFE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5">
                <a:extLst>
                  <a:ext uri="{FF2B5EF4-FFF2-40B4-BE49-F238E27FC236}">
                    <a16:creationId xmlns:a16="http://schemas.microsoft.com/office/drawing/2014/main" xmlns="" id="{D6EE89F8-3D71-4DB0-A322-D176E8529B2D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6">
                <a:extLst>
                  <a:ext uri="{FF2B5EF4-FFF2-40B4-BE49-F238E27FC236}">
                    <a16:creationId xmlns:a16="http://schemas.microsoft.com/office/drawing/2014/main" xmlns="" id="{B7780195-4B7E-4DD5-8079-60D47173522E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xmlns="" id="{E9726999-7927-412E-8E80-BE1696284326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xmlns="" id="{CC76D617-BBC6-4116-BDF6-C941F591352B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xmlns="" id="{F77300D0-BBD1-4B73-86BF-2BF37701BCB2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xmlns="" id="{C97A5402-AF5B-4731-9DD9-2092305D93A9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CF89DC90-4441-4D0A-A42B-AF4C0FF98010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8A262-92C5-4ECD-B8D7-B05B8F7C6D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9121"/>
            <a:ext cx="9905996" cy="1477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8C8B68-4AEF-4E64-B97F-C3B316F7F8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0018" y="2249488"/>
            <a:ext cx="4649778" cy="8239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3D56B3-29F2-45F8-9FBD-09A8355D65F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41408" y="3073398"/>
            <a:ext cx="4878388" cy="27177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C7A5A4-1FAF-4DEE-9668-54062913D3E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400809" y="2249488"/>
            <a:ext cx="4646605" cy="8239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D24FD2-C9CC-493E-B314-F04A0A4D6F7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3073398"/>
            <a:ext cx="4875205" cy="27177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39C266-1249-4121-967B-D59E11F09FF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9CB386A-592C-43F2-BD70-5363EE08C13B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870621-E108-45A4-81EE-B40C2E4761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66630D-52A5-4651-9F1A-D04FB07C5B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689FE05-C0D4-4C77-81C8-748B9B9701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4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64B0516D-DDC5-4FD5-8532-0E7CF2AB0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88A3A725-C27C-4453-894C-1EE9733CFA82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xmlns="" id="{6A55454A-972A-49F4-9A30-025EB1829061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0" name="Rectangle 5">
                <a:extLst>
                  <a:ext uri="{FF2B5EF4-FFF2-40B4-BE49-F238E27FC236}">
                    <a16:creationId xmlns:a16="http://schemas.microsoft.com/office/drawing/2014/main" xmlns="" id="{41C11782-F5A2-4DAD-8886-72ED3371FB6E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xmlns="" id="{58E9147C-360B-42B5-A3C2-97386ABA47B3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xmlns="" id="{69D6C522-FF21-434B-981B-BBF9B600DC1F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xmlns="" id="{D76F58F8-72BD-4B73-8781-8DC363ED9A4B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xmlns="" id="{20A10DA8-4BF0-4EC6-A0AD-0F27A69A5B09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xmlns="" id="{6DDB2EDC-313E-4D5B-A1B2-FA243BF8E353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xmlns="" id="{76DA9ABD-A9D4-4D0E-9948-218B0402551E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xmlns="" id="{C21FD8BE-8528-4659-B510-16465B49D6AF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xmlns="" id="{1B2ADF9E-F6C5-47EC-BC01-24BFC3ACAF5C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xmlns="" id="{70BCA4E9-293E-486A-AE48-1CF004B324FE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xmlns="" id="{06D7BD32-738C-46F3-AA62-888A6A57279D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xmlns="" id="{65E728A6-5C8F-4E92-9235-FAEBBFFFCD5A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xmlns="" id="{3E7C7500-3A6D-4F4E-B87C-C67792ACE9A5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xmlns="" id="{3A38A1B4-7AEB-4A60-B29D-5A2BC1BC7D5A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xmlns="" id="{3692777E-17CB-4628-B9C4-79B92C323191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20">
                <a:extLst>
                  <a:ext uri="{FF2B5EF4-FFF2-40B4-BE49-F238E27FC236}">
                    <a16:creationId xmlns:a16="http://schemas.microsoft.com/office/drawing/2014/main" xmlns="" id="{20F324EB-078D-48FC-BC87-10148426DBA6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Rectangle 21">
                <a:extLst>
                  <a:ext uri="{FF2B5EF4-FFF2-40B4-BE49-F238E27FC236}">
                    <a16:creationId xmlns:a16="http://schemas.microsoft.com/office/drawing/2014/main" xmlns="" id="{447820B8-BD26-4168-9A3B-D4FA88A26923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22">
                <a:extLst>
                  <a:ext uri="{FF2B5EF4-FFF2-40B4-BE49-F238E27FC236}">
                    <a16:creationId xmlns:a16="http://schemas.microsoft.com/office/drawing/2014/main" xmlns="" id="{F246CF29-0136-4001-B952-ABE935897C4C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23">
                <a:extLst>
                  <a:ext uri="{FF2B5EF4-FFF2-40B4-BE49-F238E27FC236}">
                    <a16:creationId xmlns:a16="http://schemas.microsoft.com/office/drawing/2014/main" xmlns="" id="{4396665B-3525-4413-8B57-79103408C844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xmlns="" id="{EC313DC3-D265-41C5-9741-600B1FCF3EFF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5">
                <a:extLst>
                  <a:ext uri="{FF2B5EF4-FFF2-40B4-BE49-F238E27FC236}">
                    <a16:creationId xmlns:a16="http://schemas.microsoft.com/office/drawing/2014/main" xmlns="" id="{7CAD790D-9E08-40EB-ABE0-98C77B0B5E76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6">
                <a:extLst>
                  <a:ext uri="{FF2B5EF4-FFF2-40B4-BE49-F238E27FC236}">
                    <a16:creationId xmlns:a16="http://schemas.microsoft.com/office/drawing/2014/main" xmlns="" id="{F1A02EE4-1AC3-4F7C-B19B-4664C125E6DA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7">
                <a:extLst>
                  <a:ext uri="{FF2B5EF4-FFF2-40B4-BE49-F238E27FC236}">
                    <a16:creationId xmlns:a16="http://schemas.microsoft.com/office/drawing/2014/main" xmlns="" id="{F3C5E188-0373-4B16-95FD-04CD0A880791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8">
                <a:extLst>
                  <a:ext uri="{FF2B5EF4-FFF2-40B4-BE49-F238E27FC236}">
                    <a16:creationId xmlns:a16="http://schemas.microsoft.com/office/drawing/2014/main" xmlns="" id="{98C20CD5-A95D-456D-85AE-EFF4CDCE251D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9">
                <a:extLst>
                  <a:ext uri="{FF2B5EF4-FFF2-40B4-BE49-F238E27FC236}">
                    <a16:creationId xmlns:a16="http://schemas.microsoft.com/office/drawing/2014/main" xmlns="" id="{AE88BA93-3A78-4781-824B-9A2A93145CC6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30">
                <a:extLst>
                  <a:ext uri="{FF2B5EF4-FFF2-40B4-BE49-F238E27FC236}">
                    <a16:creationId xmlns:a16="http://schemas.microsoft.com/office/drawing/2014/main" xmlns="" id="{0976A5CC-2C2A-4007-81AF-5DAA588D5062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31">
                <a:extLst>
                  <a:ext uri="{FF2B5EF4-FFF2-40B4-BE49-F238E27FC236}">
                    <a16:creationId xmlns:a16="http://schemas.microsoft.com/office/drawing/2014/main" xmlns="" id="{48CB4C40-A183-4636-9C50-10D0C7ECCF71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xmlns="" id="{A53680A1-06CA-4A77-813B-8CB540F4F51B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0" name="Freeform 32">
                <a:extLst>
                  <a:ext uri="{FF2B5EF4-FFF2-40B4-BE49-F238E27FC236}">
                    <a16:creationId xmlns:a16="http://schemas.microsoft.com/office/drawing/2014/main" xmlns="" id="{AEB9F1FA-574E-4882-B982-2F77195A4F3D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" name="Freeform 33">
                <a:extLst>
                  <a:ext uri="{FF2B5EF4-FFF2-40B4-BE49-F238E27FC236}">
                    <a16:creationId xmlns:a16="http://schemas.microsoft.com/office/drawing/2014/main" xmlns="" id="{710DA3CF-77D0-4485-8802-94AF5613191E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34">
                <a:extLst>
                  <a:ext uri="{FF2B5EF4-FFF2-40B4-BE49-F238E27FC236}">
                    <a16:creationId xmlns:a16="http://schemas.microsoft.com/office/drawing/2014/main" xmlns="" id="{83B675D6-2C7A-4177-8686-64E8C1519E9D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5">
                <a:extLst>
                  <a:ext uri="{FF2B5EF4-FFF2-40B4-BE49-F238E27FC236}">
                    <a16:creationId xmlns:a16="http://schemas.microsoft.com/office/drawing/2014/main" xmlns="" id="{AA6DB55F-04DC-4804-A80B-B63DAA370B60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6">
                <a:extLst>
                  <a:ext uri="{FF2B5EF4-FFF2-40B4-BE49-F238E27FC236}">
                    <a16:creationId xmlns:a16="http://schemas.microsoft.com/office/drawing/2014/main" xmlns="" id="{9D877BAF-8A05-4D65-824A-48AC13CBB11B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7">
                <a:extLst>
                  <a:ext uri="{FF2B5EF4-FFF2-40B4-BE49-F238E27FC236}">
                    <a16:creationId xmlns:a16="http://schemas.microsoft.com/office/drawing/2014/main" xmlns="" id="{4238D075-AE5D-48C9-907E-1B0E6701F723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8">
                <a:extLst>
                  <a:ext uri="{FF2B5EF4-FFF2-40B4-BE49-F238E27FC236}">
                    <a16:creationId xmlns:a16="http://schemas.microsoft.com/office/drawing/2014/main" xmlns="" id="{1D7C2594-0BD7-4BDA-98F1-22EBFAC9CF47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9">
                <a:extLst>
                  <a:ext uri="{FF2B5EF4-FFF2-40B4-BE49-F238E27FC236}">
                    <a16:creationId xmlns:a16="http://schemas.microsoft.com/office/drawing/2014/main" xmlns="" id="{41A48B25-1598-4716-87AB-F49B4399CCBA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40">
                <a:extLst>
                  <a:ext uri="{FF2B5EF4-FFF2-40B4-BE49-F238E27FC236}">
                    <a16:creationId xmlns:a16="http://schemas.microsoft.com/office/drawing/2014/main" xmlns="" id="{6A1D80EC-9B44-4056-8CF6-E83CFB389E0A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CC419B7-FB3F-4085-98D2-C8E25B13F024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E186A-3470-41F0-A03F-444F59EF04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F68CAC-D877-4F96-B2DB-1FC2B206AFB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0724173-B537-44BD-A8BE-8E92E011D021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97D46BD-8513-4ACE-99A4-F87840FB87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04ACE4-FD84-42B2-A560-5272F634FA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3AF3A31-506D-4519-ABF5-454E97DD1C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805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9588D145-497F-41A0-8F47-5094E56775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xmlns="" id="{15022645-2841-4D85-AA91-1B3076B7E5F7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xmlns="" id="{4574726C-8911-4FCA-B7DE-A172358960CA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xmlns="" id="{7844EE59-1620-40FD-A3A7-93F064BCFD6F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xmlns="" id="{FD4B57D8-4B9D-4FEB-B0A0-6B809FE3DF30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xmlns="" id="{99FB758B-7CBB-4EC9-AE7C-D7A3B2DDE601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xmlns="" id="{8DCC62C6-A92C-4982-9709-85C804D99203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xmlns="" id="{310C3B7F-9AA8-464C-A6F0-9B8BA1ADCB31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xmlns="" id="{160EB5AA-63BC-4030-A7DF-C5BC74CE88F8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xmlns="" id="{C3C3FD58-DA47-4E03-867C-0BDF2CCE8EBB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xmlns="" id="{114D77BB-DA4D-4377-8CE9-A85290E734E9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xmlns="" id="{CB56B087-119F-4292-B3D8-4FA3DD50C373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xmlns="" id="{C397EE95-1B51-4710-825A-F65ACC4BF5B5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xmlns="" id="{2098FA7F-35BA-4247-A5DC-6AAA42819187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Line 16">
                <a:extLst>
                  <a:ext uri="{FF2B5EF4-FFF2-40B4-BE49-F238E27FC236}">
                    <a16:creationId xmlns:a16="http://schemas.microsoft.com/office/drawing/2014/main" xmlns="" id="{A1202D9D-8E98-4739-B8E2-34B661A3F04B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xmlns="" id="{61CA4F42-7649-46EC-AAA2-956A35E6245E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xmlns="" id="{BBA3E187-0C53-455C-AA53-C26D70FFC372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xmlns="" id="{0BB22390-B976-4DA9-A996-39EC38B9950C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20">
                <a:extLst>
                  <a:ext uri="{FF2B5EF4-FFF2-40B4-BE49-F238E27FC236}">
                    <a16:creationId xmlns:a16="http://schemas.microsoft.com/office/drawing/2014/main" xmlns="" id="{C8BBC589-D4C9-44D1-ADD2-E1DA9417F302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Rectangle 21">
                <a:extLst>
                  <a:ext uri="{FF2B5EF4-FFF2-40B4-BE49-F238E27FC236}">
                    <a16:creationId xmlns:a16="http://schemas.microsoft.com/office/drawing/2014/main" xmlns="" id="{7FF6F114-0345-40EF-AE83-2835AE7D6759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22">
                <a:extLst>
                  <a:ext uri="{FF2B5EF4-FFF2-40B4-BE49-F238E27FC236}">
                    <a16:creationId xmlns:a16="http://schemas.microsoft.com/office/drawing/2014/main" xmlns="" id="{CDA1015F-73B9-4B04-A934-2F8FB75B9000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23">
                <a:extLst>
                  <a:ext uri="{FF2B5EF4-FFF2-40B4-BE49-F238E27FC236}">
                    <a16:creationId xmlns:a16="http://schemas.microsoft.com/office/drawing/2014/main" xmlns="" id="{F9A89E9C-9FFB-4B51-AE34-8165DE44C929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24">
                <a:extLst>
                  <a:ext uri="{FF2B5EF4-FFF2-40B4-BE49-F238E27FC236}">
                    <a16:creationId xmlns:a16="http://schemas.microsoft.com/office/drawing/2014/main" xmlns="" id="{0C7721E2-9E93-443E-BEFC-56CB40F6C70A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5">
                <a:extLst>
                  <a:ext uri="{FF2B5EF4-FFF2-40B4-BE49-F238E27FC236}">
                    <a16:creationId xmlns:a16="http://schemas.microsoft.com/office/drawing/2014/main" xmlns="" id="{5D10B1B7-430F-405B-97E4-738B077D092A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6">
                <a:extLst>
                  <a:ext uri="{FF2B5EF4-FFF2-40B4-BE49-F238E27FC236}">
                    <a16:creationId xmlns:a16="http://schemas.microsoft.com/office/drawing/2014/main" xmlns="" id="{C106EC67-F506-4A96-9CB1-14146511643F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7">
                <a:extLst>
                  <a:ext uri="{FF2B5EF4-FFF2-40B4-BE49-F238E27FC236}">
                    <a16:creationId xmlns:a16="http://schemas.microsoft.com/office/drawing/2014/main" xmlns="" id="{3AA146CD-2C2B-4509-8EAE-F7593B3BD277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8">
                <a:extLst>
                  <a:ext uri="{FF2B5EF4-FFF2-40B4-BE49-F238E27FC236}">
                    <a16:creationId xmlns:a16="http://schemas.microsoft.com/office/drawing/2014/main" xmlns="" id="{813789D8-C5AD-49E5-8E7C-21BD03B1C6F5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9">
                <a:extLst>
                  <a:ext uri="{FF2B5EF4-FFF2-40B4-BE49-F238E27FC236}">
                    <a16:creationId xmlns:a16="http://schemas.microsoft.com/office/drawing/2014/main" xmlns="" id="{EF94C866-C050-4EBE-895D-3668494EE0CC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30">
                <a:extLst>
                  <a:ext uri="{FF2B5EF4-FFF2-40B4-BE49-F238E27FC236}">
                    <a16:creationId xmlns:a16="http://schemas.microsoft.com/office/drawing/2014/main" xmlns="" id="{1139C40C-B92F-4897-BF55-DE2A41F6C2A6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31">
                <a:extLst>
                  <a:ext uri="{FF2B5EF4-FFF2-40B4-BE49-F238E27FC236}">
                    <a16:creationId xmlns:a16="http://schemas.microsoft.com/office/drawing/2014/main" xmlns="" id="{A80ABF8D-5674-4F58-A164-9F57BAF5C2A4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xmlns="" id="{466557A9-17D2-42F4-A6C7-753F091FA091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9" name="Freeform 32">
                <a:extLst>
                  <a:ext uri="{FF2B5EF4-FFF2-40B4-BE49-F238E27FC236}">
                    <a16:creationId xmlns:a16="http://schemas.microsoft.com/office/drawing/2014/main" xmlns="" id="{07C794FA-5D18-4D67-A9FF-7BE8FFE3292B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" name="Freeform 33">
                <a:extLst>
                  <a:ext uri="{FF2B5EF4-FFF2-40B4-BE49-F238E27FC236}">
                    <a16:creationId xmlns:a16="http://schemas.microsoft.com/office/drawing/2014/main" xmlns="" id="{41A53450-4203-432D-BAA1-A5BCF9CCC487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" name="Freeform 34">
                <a:extLst>
                  <a:ext uri="{FF2B5EF4-FFF2-40B4-BE49-F238E27FC236}">
                    <a16:creationId xmlns:a16="http://schemas.microsoft.com/office/drawing/2014/main" xmlns="" id="{68A32756-B02C-40B0-86DE-3371D0ED9BD7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35">
                <a:extLst>
                  <a:ext uri="{FF2B5EF4-FFF2-40B4-BE49-F238E27FC236}">
                    <a16:creationId xmlns:a16="http://schemas.microsoft.com/office/drawing/2014/main" xmlns="" id="{40E9E2D2-8CBB-4393-ABAF-15F41E4FE260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6">
                <a:extLst>
                  <a:ext uri="{FF2B5EF4-FFF2-40B4-BE49-F238E27FC236}">
                    <a16:creationId xmlns:a16="http://schemas.microsoft.com/office/drawing/2014/main" xmlns="" id="{7B66FFD8-142A-45EF-BE59-79E625B73E63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7">
                <a:extLst>
                  <a:ext uri="{FF2B5EF4-FFF2-40B4-BE49-F238E27FC236}">
                    <a16:creationId xmlns:a16="http://schemas.microsoft.com/office/drawing/2014/main" xmlns="" id="{F37F9681-00C2-4678-A68F-84F7801DA2EB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8">
                <a:extLst>
                  <a:ext uri="{FF2B5EF4-FFF2-40B4-BE49-F238E27FC236}">
                    <a16:creationId xmlns:a16="http://schemas.microsoft.com/office/drawing/2014/main" xmlns="" id="{9BD865B3-C95B-4836-B324-E44E9016118A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9">
                <a:extLst>
                  <a:ext uri="{FF2B5EF4-FFF2-40B4-BE49-F238E27FC236}">
                    <a16:creationId xmlns:a16="http://schemas.microsoft.com/office/drawing/2014/main" xmlns="" id="{AD38CE8D-B675-4F62-8DA2-6B411DBA8818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40">
                <a:extLst>
                  <a:ext uri="{FF2B5EF4-FFF2-40B4-BE49-F238E27FC236}">
                    <a16:creationId xmlns:a16="http://schemas.microsoft.com/office/drawing/2014/main" xmlns="" id="{A9C44888-D67F-4772-8A67-80A6D4895167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D9AB31A7-5761-43BB-8B52-CC9ECAFADD1C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F58459-3535-47F1-B319-17AE1AB262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21199DA-A1B7-4A5A-8F54-14A1D2B1AF86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12F56E-C35C-4335-BA3C-BB0914E2E6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7FB644-7A13-4903-91CE-DEB4C75178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3E79369-C4DA-4E65-8F39-84709CBB96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77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47575F83-D1F8-439F-9016-D0BEDD0F68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764710B3-C329-4EB4-B44D-AE10A258BC35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xmlns="" id="{5A480F00-5CC1-4A13-B39B-819603580026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xmlns="" id="{12479E2A-0F32-4071-8351-478394AB3115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xmlns="" id="{EF91EF33-9462-408F-BADC-D55ED5098B79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xmlns="" id="{894C2C34-59D2-4956-8767-BFB620B4F2D1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xmlns="" id="{515B34CF-00DE-4BB0-A937-91DE975EEEB7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xmlns="" id="{DFA9817C-8219-4FBB-A915-2C209E6E44FF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xmlns="" id="{9DFFF44E-B75E-4599-B2D7-7BD5D0187AC4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xmlns="" id="{B69FA7D3-5895-484F-B470-54BC6B31ACCE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xmlns="" id="{B6C15D6A-40E0-46AC-B70C-5D28425A001E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xmlns="" id="{57C9F7A4-3121-4DC0-89AF-D5FFE7291BF1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xmlns="" id="{99CF8C4C-08CE-4918-80B6-A35A60235C45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xmlns="" id="{E4E73B2D-7674-4AF5-941F-CED31829C7CE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Line 16">
                <a:extLst>
                  <a:ext uri="{FF2B5EF4-FFF2-40B4-BE49-F238E27FC236}">
                    <a16:creationId xmlns:a16="http://schemas.microsoft.com/office/drawing/2014/main" xmlns="" id="{B5B7846D-D57F-4118-A6B4-1AE7890267E2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xmlns="" id="{977BBA83-3FF2-4451-BEC8-7523D4F64714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xmlns="" id="{FE0319DD-F598-403D-AFA3-DD61B8BD6AFC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xmlns="" id="{A1F6F5D9-79C9-4E13-BA24-361DB003F544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xmlns="" id="{7824D17B-DD09-4EE4-8676-19D6DE355D22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xmlns="" id="{699B55E4-DE3D-47B6-92ED-980105DB5C53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xmlns="" id="{0D82F637-1941-459A-81BC-7D0875611DDE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xmlns="" id="{C1EAC919-3797-4EC7-AA86-8903CFD03ECB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xmlns="" id="{5CCBD767-2289-47A7-8240-DAA34F9979E6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xmlns="" id="{135D40D4-A175-49D2-A524-83970397DA75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xmlns="" id="{361F6A83-6DCC-42E2-8D7A-9FACCBEE6C1C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xmlns="" id="{E840E0D3-D220-451F-A9C7-CECB6810C4CA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xmlns="" id="{5528514A-18D4-42CE-AB3A-AB7AC27F70EE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xmlns="" id="{2933C252-0A58-4D10-B9C8-63BA18B2F105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xmlns="" id="{B1103227-6B3B-499F-A29F-55240737B815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8" name="Freeform 31">
                <a:extLst>
                  <a:ext uri="{FF2B5EF4-FFF2-40B4-BE49-F238E27FC236}">
                    <a16:creationId xmlns:a16="http://schemas.microsoft.com/office/drawing/2014/main" xmlns="" id="{FEE1C4FB-157D-4166-A28C-4858E6009A55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xmlns="" id="{8324754E-2226-42DB-81F4-212E48852A0F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2" name="Freeform 32">
                <a:extLst>
                  <a:ext uri="{FF2B5EF4-FFF2-40B4-BE49-F238E27FC236}">
                    <a16:creationId xmlns:a16="http://schemas.microsoft.com/office/drawing/2014/main" xmlns="" id="{21B5D38E-C9AA-44EE-92FC-8DE95A14B949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3">
                <a:extLst>
                  <a:ext uri="{FF2B5EF4-FFF2-40B4-BE49-F238E27FC236}">
                    <a16:creationId xmlns:a16="http://schemas.microsoft.com/office/drawing/2014/main" xmlns="" id="{A2627603-4904-432A-9B9B-BF933D2021C3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xmlns="" id="{AC7F4C2F-EB1A-44BC-8CAA-9F3170A27FB3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xmlns="" id="{412B10FD-95F9-4935-B181-EB527187F70F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xmlns="" id="{8DC7247E-DE76-4734-AF90-AA721EB043CC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xmlns="" id="{CE1337B2-C566-4B23-8E41-0D3CC4385840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xmlns="" id="{21EEEDA5-7348-4169-9B6D-E900DAB1B54B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xmlns="" id="{C682E948-6559-484B-91D1-3A0790B7FF7D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40">
                <a:extLst>
                  <a:ext uri="{FF2B5EF4-FFF2-40B4-BE49-F238E27FC236}">
                    <a16:creationId xmlns:a16="http://schemas.microsoft.com/office/drawing/2014/main" xmlns="" id="{95350F11-AF94-45F2-8031-BA41FFC07E5D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32D94BF8-12B8-422B-992A-38B452297C01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35515D-C3DD-43BB-9227-660FC4E241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6703" y="609603"/>
            <a:ext cx="3856033" cy="163988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D6A223-4A50-470E-898C-B69854BDBA1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56201" y="592668"/>
            <a:ext cx="5891204" cy="519853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364CF8-DC24-49EA-8109-5D1FB5462EB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46703" y="2249488"/>
            <a:ext cx="3856033" cy="354171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3EF400-6FD8-418D-BF2D-70DCCF0874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59B4A86-B778-400B-BA74-E39AD028BBF0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376518-3C84-458F-AB3E-B4D6A804ED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C01A9F-7995-43EF-AD39-01FB4E5228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C3544E8-6CBF-468F-831B-14A5B7E07E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3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3DB29D2D-1CA7-42F2-BA61-8289F71F14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BE539238-7AB5-409D-9DD4-A51D95064310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xmlns="" id="{0995BE2C-7F86-4B37-9B41-F803C633B25A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xmlns="" id="{74AD106D-2CED-4AC0-926A-C2588D0EEC3F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xmlns="" id="{F4C5F7F1-D74D-4E08-88E4-91A299521749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xmlns="" id="{9AE94953-A607-460D-9D0E-BC41ADD12CDE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xmlns="" id="{0A0A1BF9-FB0E-4FD2-800D-4C20D50A6977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xmlns="" id="{A6ADD4F5-C92B-44A3-9359-46D873987365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xmlns="" id="{C78F4048-F21E-4614-9EC5-2577DE785E6F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xmlns="" id="{8331E755-BE05-43EB-A95E-39BB5FA0968A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xmlns="" id="{FEC37064-947F-41E2-9AA0-C3C6211AC7C8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xmlns="" id="{C44D7E32-4410-4CB8-A83C-A72D9076C672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xmlns="" id="{1E8F5C33-C4BD-4A70-8683-741A592D4F57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xmlns="" id="{82F610B5-DE6B-4AC1-8E07-3E2976950C75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3" name="Line 16">
                <a:extLst>
                  <a:ext uri="{FF2B5EF4-FFF2-40B4-BE49-F238E27FC236}">
                    <a16:creationId xmlns:a16="http://schemas.microsoft.com/office/drawing/2014/main" xmlns="" id="{374395B6-C3EA-427A-9CAD-AE9C990447B6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xmlns="" id="{69AFB437-D4A4-4997-A5D3-1FBA519A8C9F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xmlns="" id="{B10A7338-58D9-4B40-9733-6F87F5F1EDAA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xmlns="" id="{60B49E6A-1E9B-4080-8875-36920E9CFE5B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xmlns="" id="{B7BED52F-1DE1-49B0-922B-5DB872D13014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xmlns="" id="{79C3393B-BA0B-4858-AEDD-6ED2957E67CD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xmlns="" id="{D11D2DAF-D7AE-4058-93E0-74AEA336381A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xmlns="" id="{DAC77278-5B6F-40F8-9E95-04B480198838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xmlns="" id="{F79407E1-1B75-4541-AFD1-FF0F4C4D561B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xmlns="" id="{4DDA32E5-3382-416C-BE8A-DF9605F3F04F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xmlns="" id="{05CDB04F-5377-4D68-9198-72D24A76F7B2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xmlns="" id="{3C8D4B42-4438-4EC9-B71D-A90C0245A1F7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xmlns="" id="{223231DD-BB14-47EC-999B-3809F67932AC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xmlns="" id="{6E510EC3-6889-4B35-A7C4-A87E332303F2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xmlns="" id="{55D39EA1-7A8E-4302-A901-49EA3D17B649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8" name="Freeform 31">
                <a:extLst>
                  <a:ext uri="{FF2B5EF4-FFF2-40B4-BE49-F238E27FC236}">
                    <a16:creationId xmlns:a16="http://schemas.microsoft.com/office/drawing/2014/main" xmlns="" id="{7DF47E20-8BEA-4335-A83C-50F2C96F45CA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xmlns="" id="{C8012075-9017-45DC-93D9-30614D5C80EA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12" name="Freeform 32">
                <a:extLst>
                  <a:ext uri="{FF2B5EF4-FFF2-40B4-BE49-F238E27FC236}">
                    <a16:creationId xmlns:a16="http://schemas.microsoft.com/office/drawing/2014/main" xmlns="" id="{3ADBFFCA-3612-44CF-8D15-538089CD47C7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33">
                <a:extLst>
                  <a:ext uri="{FF2B5EF4-FFF2-40B4-BE49-F238E27FC236}">
                    <a16:creationId xmlns:a16="http://schemas.microsoft.com/office/drawing/2014/main" xmlns="" id="{4A02B1DC-00A7-40F6-AAA8-D7BE6F7BCB80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xmlns="" id="{64B5869E-0B7B-4A4A-AE82-71CD5A77CCA8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xmlns="" id="{43F032B1-B1EA-4F22-A1EB-9949D3BB4B56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xmlns="" id="{C6AF3C08-FFAD-4246-9287-E288454B1CF0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xmlns="" id="{A862083E-90ED-4058-9ED2-EB5611DCF884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xmlns="" id="{23161CC5-D99F-408F-922A-8078D22780AD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xmlns="" id="{63BF5581-ECE4-46A8-8827-E9C2349D1104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40">
                <a:extLst>
                  <a:ext uri="{FF2B5EF4-FFF2-40B4-BE49-F238E27FC236}">
                    <a16:creationId xmlns:a16="http://schemas.microsoft.com/office/drawing/2014/main" xmlns="" id="{C48C50B5-B6AB-40CE-B749-1C49A2483204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75922201-1B14-455F-9670-E3D43FB90834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88E9C0-8DB5-4645-9F0A-99A95D75EA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09603"/>
            <a:ext cx="5934510" cy="163988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C7FCBA-9313-462D-958B-7534E9FC665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7380716" y="609603"/>
            <a:ext cx="3666689" cy="5181603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808CC3-3825-4483-A96D-E2E2E10B7E0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41408" y="2249488"/>
            <a:ext cx="5934510" cy="354171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F9B163-7AD4-470B-B016-C1C0C90F3D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456922" y="5883277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2621347-0AD1-4125-A10E-559A941CBA83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F745E5-6BEF-490E-BB96-6546F2BEBF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141408" y="5883277"/>
            <a:ext cx="6239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DF45AB-DDF8-4811-BF7F-C53F0E68FE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276319" y="5883277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E926EEA-536F-4757-85DC-C1CE88B2A5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9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4A89DB57-A65F-483A-A6E1-D3EA4C42AA89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6F0951EB-9F73-47D3-86D8-B5736511D3DC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xmlns="" id="{A21D1F61-DFAC-401B-8429-181365C8FB0A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5" name="Rectangle 5">
                <a:extLst>
                  <a:ext uri="{FF2B5EF4-FFF2-40B4-BE49-F238E27FC236}">
                    <a16:creationId xmlns:a16="http://schemas.microsoft.com/office/drawing/2014/main" xmlns="" id="{EB027190-1165-4124-BC8E-2488E9A25737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xmlns="" id="{FA43DD7A-88E0-4ED4-9AD0-6E114AE80724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xmlns="" id="{A1360E0E-66E8-47BD-8D5D-258F7127077F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xmlns="" id="{A9DBFEF7-0A8E-4F57-BB53-1269A1C4EBFB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xmlns="" id="{9F3667F7-0084-4F06-AC2A-27D2C11D5352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xmlns="" id="{11090683-D6AF-42B4-B43A-A02EC05E0A91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xmlns="" id="{FF9A1544-B2C9-492B-9F63-C11461C871B4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xmlns="" id="{60CECB0C-80FA-439D-8D00-1E5BA924256A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xmlns="" id="{4AE7DE60-12D3-436B-B3F7-B155E189CA87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xmlns="" id="{3DDF0C66-C69B-4D32-9401-59F4D9CAEFC4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xmlns="" id="{EFC1FA59-0612-4733-93A8-F93EEA802D2C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xmlns="" id="{84A5E36E-C872-45C2-B5EA-1866C848EEEE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xmlns="" id="{B90BD561-2540-4D62-B19F-A281569A91D6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xmlns="" id="{5DDCCCF0-8A8D-461B-B2A1-6044A4168161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xmlns="" id="{3F6B404F-2EFA-45E0-8F50-7855F9F094D1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xmlns="" id="{8EEC0992-831F-4A60-AA36-D753E17A0073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Rectangle 21">
                <a:extLst>
                  <a:ext uri="{FF2B5EF4-FFF2-40B4-BE49-F238E27FC236}">
                    <a16:creationId xmlns:a16="http://schemas.microsoft.com/office/drawing/2014/main" xmlns="" id="{153BFE18-CECB-4F51-B71E-5217672C4773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xmlns="" id="{8DE4846E-34EE-4335-A9A6-C0462EC4ACAB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xmlns="" id="{043508A1-0B1B-464D-BABB-050DBEBBAF04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xmlns="" id="{3A870B7E-B9B7-4220-8356-0ACD0FFE5A59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xmlns="" id="{D50A1E63-1C77-40D9-8910-A2D430C79E4C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xmlns="" id="{7AAE543B-CF39-4F48-8A9D-D8F4F39C9E28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xmlns="" id="{D9DDEA82-1254-47E6-A2CE-9C98235995B8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xmlns="" id="{A00BF567-5D7B-4134-BEC0-DB952A44B919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xmlns="" id="{A6008D78-B888-45B4-868E-2DC1A1C5B6C0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xmlns="" id="{6F9416E8-F499-441D-991A-AFFCE11FC688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xmlns="" id="{582FF351-3DA4-46B0-BCEF-C11A210069B0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xmlns="" id="{ACECA62C-3485-4C10-85D6-EBEB73E67362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xmlns="" id="{D052E692-D80E-453E-A57F-39B5AD10F5CA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AAF6E146-7BFD-4D8C-8D9B-D6F62353A429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xmlns="" id="{624FCC93-9640-492F-9D95-F99214CB846E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xmlns="" id="{07B2EA8D-6653-4F93-A57A-E7755BCD579D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xmlns="" id="{3A20E749-199F-470C-9B9C-0B0BBDD799FF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xmlns="" id="{754B2649-F3AE-48BC-AB7C-884D559F690B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xmlns="" id="{52CE61ED-51FB-4EE3-BC32-973491C5F426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xmlns="" id="{708EEFCE-3828-4D1F-9D93-1784ED419155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xmlns="" id="{5ACFBD82-44AE-47C4-A078-013A8EE8FF98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AC968474-4F5E-4D6D-AD70-AFD856FFF66F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43" name="Title Placeholder 1">
            <a:extLst>
              <a:ext uri="{FF2B5EF4-FFF2-40B4-BE49-F238E27FC236}">
                <a16:creationId xmlns:a16="http://schemas.microsoft.com/office/drawing/2014/main" xmlns="" id="{8A6FB1EE-7769-45B0-9FF9-70DB3F1D92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xmlns="" id="{CB404197-D496-4274-A9C4-AA2F40252D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1408" y="2249488"/>
            <a:ext cx="9905996" cy="3541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xmlns="" id="{DFBA60B9-7C4F-42AA-B4AC-DDFC9A350D2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456922" y="5883277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defRPr>
            </a:lvl1pPr>
          </a:lstStyle>
          <a:p>
            <a:pPr lvl="0"/>
            <a:fld id="{43524701-A3AF-48F8-B9F7-A40FD15F72B4}" type="datetime1">
              <a:rPr lang="en-US"/>
              <a:pPr lvl="0"/>
              <a:t>2/11/20</a:t>
            </a:fld>
            <a:endParaRPr lang="en-US"/>
          </a:p>
        </p:txBody>
      </p:sp>
      <p:sp>
        <p:nvSpPr>
          <p:cNvPr id="46" name="Footer Placeholder 4">
            <a:extLst>
              <a:ext uri="{FF2B5EF4-FFF2-40B4-BE49-F238E27FC236}">
                <a16:creationId xmlns:a16="http://schemas.microsoft.com/office/drawing/2014/main" xmlns="" id="{B999A9C6-BD3B-4F05-83C4-61348143C13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141408" y="5883277"/>
            <a:ext cx="623930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all" spc="0" baseline="0">
                <a:solidFill>
                  <a:srgbClr val="FFFFFF"/>
                </a:solidFill>
                <a:uFillTx/>
                <a:latin typeface="Tw Cen MT"/>
              </a:defRPr>
            </a:lvl1pPr>
          </a:lstStyle>
          <a:p>
            <a:pPr lvl="0"/>
            <a:endParaRPr lang="en-US"/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xmlns="" id="{023513E4-B1F2-4486-9B29-8827592438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276319" y="5883277"/>
            <a:ext cx="77108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defRPr>
            </a:lvl1pPr>
          </a:lstStyle>
          <a:p>
            <a:pPr lvl="0"/>
            <a:fld id="{4C6AA028-285A-43A9-B410-571DE255384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600" b="0" i="0" u="none" strike="noStrike" kern="1200" cap="all" spc="0" baseline="0">
          <a:solidFill>
            <a:srgbClr val="FFFFFF"/>
          </a:solidFill>
          <a:uFillTx/>
          <a:latin typeface="Tw Cen M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SzPct val="125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Tw Cen M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25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Tw Cen M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25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Tw Cen M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25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Tw Cen M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25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Tw Cen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BF0BA225-5720-4161-9FCC-453A449318C4}"/>
              </a:ext>
            </a:extLst>
          </p:cNvPr>
          <p:cNvGrpSpPr/>
          <p:nvPr/>
        </p:nvGrpSpPr>
        <p:grpSpPr>
          <a:xfrm>
            <a:off x="0" y="0"/>
            <a:ext cx="12192006" cy="6858000"/>
            <a:chOff x="0" y="0"/>
            <a:chExt cx="12192006" cy="6858000"/>
          </a:xfrm>
        </p:grpSpPr>
        <p:sp>
          <p:nvSpPr>
            <p:cNvPr id="3" name="Rectangle 9">
              <a:extLst>
                <a:ext uri="{FF2B5EF4-FFF2-40B4-BE49-F238E27FC236}">
                  <a16:creationId xmlns:a16="http://schemas.microsoft.com/office/drawing/2014/main" xmlns="" id="{AE94972A-C940-40C6-A4D8-1B4507FCA257}"/>
                </a:ext>
              </a:extLst>
            </p:cNvPr>
            <p:cNvSpPr/>
            <p:nvPr/>
          </p:nvSpPr>
          <p:spPr>
            <a:xfrm>
              <a:off x="0" y="0"/>
              <a:ext cx="12191996" cy="6858000"/>
            </a:xfrm>
            <a:prstGeom prst="rect">
              <a:avLst/>
            </a:prstGeom>
            <a:blipFill>
              <a:blip r:embed="rId2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A4D6FD8A-C86A-4F2C-9026-9E425493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12192006" cy="685800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ED6CCDA-8F91-484B-87D7-14EDBDD6C7D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15107" y="1122361"/>
            <a:ext cx="4052885" cy="2387598"/>
          </a:xfrm>
        </p:spPr>
        <p:txBody>
          <a:bodyPr/>
          <a:lstStyle/>
          <a:p>
            <a:pPr lvl="0"/>
            <a:r>
              <a:rPr lang="en-IE"/>
              <a:t>THE TEMPEST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B2AB6301-550F-4883-B675-03BE19CA939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85700" y="3602041"/>
            <a:ext cx="4082293" cy="1655758"/>
          </a:xfrm>
        </p:spPr>
        <p:txBody>
          <a:bodyPr/>
          <a:lstStyle/>
          <a:p>
            <a:pPr lvl="0"/>
            <a:r>
              <a:rPr lang="en-IE"/>
              <a:t>Ideas and resources to support children at home</a:t>
            </a:r>
          </a:p>
          <a:p>
            <a:pPr lvl="0"/>
            <a:endParaRPr lang="en-IE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1F19EB6-A090-4F1B-BF28-8C7693CB8F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02" r="22209" b="-1"/>
          <a:stretch>
            <a:fillRect/>
          </a:stretch>
        </p:blipFill>
        <p:spPr>
          <a:xfrm>
            <a:off x="-5596" y="9"/>
            <a:ext cx="6101599" cy="685799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xmlns="" id="{B9DAC461-62DC-4A0C-9BF8-BCC8624E1D19}"/>
              </a:ext>
            </a:extLst>
          </p:cNvPr>
          <p:cNvGrpSpPr/>
          <p:nvPr/>
        </p:nvGrpSpPr>
        <p:grpSpPr>
          <a:xfrm>
            <a:off x="0" y="0"/>
            <a:ext cx="2305056" cy="6857999"/>
            <a:chOff x="0" y="0"/>
            <a:chExt cx="2305056" cy="6857999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xmlns="" id="{93F6FB15-F159-492E-94F2-A1F5ECF54E7C}"/>
                </a:ext>
              </a:extLst>
            </p:cNvPr>
            <p:cNvSpPr/>
            <p:nvPr/>
          </p:nvSpPr>
          <p:spPr>
            <a:xfrm>
              <a:off x="1209678" y="4764"/>
              <a:ext cx="23810" cy="2181228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BA0EFA32-2771-46A0-AB25-CB234E3CFE1F}"/>
                </a:ext>
              </a:extLst>
            </p:cNvPr>
            <p:cNvSpPr/>
            <p:nvPr/>
          </p:nvSpPr>
          <p:spPr>
            <a:xfrm>
              <a:off x="1128717" y="2176464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4B7A518-0C3B-4520-97D0-46A2EC110464}"/>
                </a:ext>
              </a:extLst>
            </p:cNvPr>
            <p:cNvSpPr/>
            <p:nvPr/>
          </p:nvSpPr>
          <p:spPr>
            <a:xfrm>
              <a:off x="1123953" y="4021138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xmlns="" id="{384115D1-1685-4A5B-BF24-D908139009DF}"/>
                </a:ext>
              </a:extLst>
            </p:cNvPr>
            <p:cNvSpPr/>
            <p:nvPr/>
          </p:nvSpPr>
          <p:spPr>
            <a:xfrm>
              <a:off x="414342" y="9528"/>
              <a:ext cx="28575" cy="448151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319F5122-4050-4643-92D0-08B8AB7FD689}"/>
                </a:ext>
              </a:extLst>
            </p:cNvPr>
            <p:cNvSpPr/>
            <p:nvPr/>
          </p:nvSpPr>
          <p:spPr>
            <a:xfrm>
              <a:off x="333371" y="448151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4BD26256-2008-481B-8008-25C3F944524C}"/>
                </a:ext>
              </a:extLst>
            </p:cNvPr>
            <p:cNvSpPr/>
            <p:nvPr/>
          </p:nvSpPr>
          <p:spPr>
            <a:xfrm>
              <a:off x="190496" y="9528"/>
              <a:ext cx="152403" cy="9080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2"/>
                <a:gd name="f5" fmla="val 15"/>
                <a:gd name="f6" fmla="val 566"/>
                <a:gd name="f7" fmla="val 81"/>
                <a:gd name="f8" fmla="val 380"/>
                <a:gd name="f9" fmla="val 383"/>
                <a:gd name="f10" fmla="*/ f0 1 96"/>
                <a:gd name="f11" fmla="*/ f1 1 572"/>
                <a:gd name="f12" fmla="+- f4 0 f2"/>
                <a:gd name="f13" fmla="+- f3 0 f2"/>
                <a:gd name="f14" fmla="*/ f13 1 96"/>
                <a:gd name="f15" fmla="*/ f12 1 572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2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103AFBDC-C240-4A0F-AF37-3CA43388E3F3}"/>
                </a:ext>
              </a:extLst>
            </p:cNvPr>
            <p:cNvSpPr/>
            <p:nvPr/>
          </p:nvSpPr>
          <p:spPr>
            <a:xfrm>
              <a:off x="1290639" y="14292"/>
              <a:ext cx="376239" cy="18018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7"/>
                <a:gd name="f4" fmla="val 1135"/>
                <a:gd name="f5" fmla="val 222"/>
                <a:gd name="f6" fmla="val 620"/>
                <a:gd name="f7" fmla="val 18"/>
                <a:gd name="f8" fmla="val 617"/>
                <a:gd name="f9" fmla="val 1129"/>
                <a:gd name="f10" fmla="*/ f0 1 237"/>
                <a:gd name="f11" fmla="*/ f1 1 1135"/>
                <a:gd name="f12" fmla="+- f4 0 f2"/>
                <a:gd name="f13" fmla="+- f3 0 f2"/>
                <a:gd name="f14" fmla="*/ f13 1 237"/>
                <a:gd name="f15" fmla="*/ f12 1 113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37" h="1135">
                  <a:moveTo>
                    <a:pt x="f5" y="f4"/>
                  </a:moveTo>
                  <a:lnTo>
                    <a:pt x="f2" y="f6"/>
                  </a:lnTo>
                  <a:lnTo>
                    <a:pt x="f2" y="f2"/>
                  </a:lnTo>
                  <a:lnTo>
                    <a:pt x="f7" y="f2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6DC142DC-3DBC-4F31-86B5-DCCC36908A12}"/>
                </a:ext>
              </a:extLst>
            </p:cNvPr>
            <p:cNvSpPr/>
            <p:nvPr/>
          </p:nvSpPr>
          <p:spPr>
            <a:xfrm>
              <a:off x="1600200" y="180181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D6DB6AC1-D610-4F0E-8A7A-6E48B51C9817}"/>
                </a:ext>
              </a:extLst>
            </p:cNvPr>
            <p:cNvSpPr/>
            <p:nvPr/>
          </p:nvSpPr>
          <p:spPr>
            <a:xfrm>
              <a:off x="1381128" y="9528"/>
              <a:ext cx="371475" cy="1425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898"/>
                <a:gd name="f5" fmla="val 219"/>
                <a:gd name="f6" fmla="val 383"/>
                <a:gd name="f7" fmla="val 15"/>
                <a:gd name="f8" fmla="val 380"/>
                <a:gd name="f9" fmla="val 892"/>
                <a:gd name="f10" fmla="*/ f0 1 234"/>
                <a:gd name="f11" fmla="*/ f1 1 898"/>
                <a:gd name="f12" fmla="+- f4 0 f2"/>
                <a:gd name="f13" fmla="+- f3 0 f2"/>
                <a:gd name="f14" fmla="*/ f13 1 234"/>
                <a:gd name="f15" fmla="*/ f12 1 898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34" h="898">
                  <a:moveTo>
                    <a:pt x="f5" y="f4"/>
                  </a:moveTo>
                  <a:lnTo>
                    <a:pt x="f2" y="f6"/>
                  </a:lnTo>
                  <a:lnTo>
                    <a:pt x="f2" y="f2"/>
                  </a:lnTo>
                  <a:lnTo>
                    <a:pt x="f7" y="f2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61694D1-9971-4DF9-A244-17BF60A49736}"/>
                </a:ext>
              </a:extLst>
            </p:cNvPr>
            <p:cNvSpPr/>
            <p:nvPr/>
          </p:nvSpPr>
          <p:spPr>
            <a:xfrm>
              <a:off x="1643067" y="0"/>
              <a:ext cx="152403" cy="9128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5"/>
                <a:gd name="f5" fmla="val 78"/>
                <a:gd name="f6" fmla="val 192"/>
                <a:gd name="f7" fmla="val 6"/>
                <a:gd name="f8" fmla="val 15"/>
                <a:gd name="f9" fmla="val 189"/>
                <a:gd name="f10" fmla="*/ f0 1 96"/>
                <a:gd name="f11" fmla="*/ f1 1 575"/>
                <a:gd name="f12" fmla="+- f4 0 f2"/>
                <a:gd name="f13" fmla="+- f3 0 f2"/>
                <a:gd name="f14" fmla="*/ f13 1 96"/>
                <a:gd name="f15" fmla="*/ f12 1 57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5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CD320C54-55D5-47F9-960E-AEC277A8388F}"/>
                </a:ext>
              </a:extLst>
            </p:cNvPr>
            <p:cNvSpPr/>
            <p:nvPr/>
          </p:nvSpPr>
          <p:spPr>
            <a:xfrm>
              <a:off x="1685925" y="1420813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54D7FCBC-EDF8-438D-81F8-624D53FD2CBB}"/>
                </a:ext>
              </a:extLst>
            </p:cNvPr>
            <p:cNvSpPr/>
            <p:nvPr/>
          </p:nvSpPr>
          <p:spPr>
            <a:xfrm>
              <a:off x="1685925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BFC0DAE5-CFF6-4823-AC68-1FC3A665A0EE}"/>
                </a:ext>
              </a:extLst>
            </p:cNvPr>
            <p:cNvSpPr/>
            <p:nvPr/>
          </p:nvSpPr>
          <p:spPr>
            <a:xfrm>
              <a:off x="1743075" y="4764"/>
              <a:ext cx="419096" cy="5222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"/>
                <a:gd name="f4" fmla="val 329"/>
                <a:gd name="f5" fmla="val 252"/>
                <a:gd name="f6" fmla="val 45"/>
                <a:gd name="f7" fmla="val 120"/>
                <a:gd name="f8" fmla="val 6"/>
                <a:gd name="f9" fmla="val 15"/>
                <a:gd name="f10" fmla="val 60"/>
                <a:gd name="f11" fmla="val 111"/>
                <a:gd name="f12" fmla="val 317"/>
                <a:gd name="f13" fmla="*/ f0 1 264"/>
                <a:gd name="f14" fmla="*/ f1 1 329"/>
                <a:gd name="f15" fmla="+- f4 0 f2"/>
                <a:gd name="f16" fmla="+- f3 0 f2"/>
                <a:gd name="f17" fmla="*/ f16 1 264"/>
                <a:gd name="f18" fmla="*/ f15 1 329"/>
                <a:gd name="f19" fmla="*/ 0 1 f17"/>
                <a:gd name="f20" fmla="*/ f3 1 f17"/>
                <a:gd name="f21" fmla="*/ 0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64" h="329">
                  <a:moveTo>
                    <a:pt x="f5" y="f4"/>
                  </a:moveTo>
                  <a:lnTo>
                    <a:pt x="f6" y="f7"/>
                  </a:lnTo>
                  <a:lnTo>
                    <a:pt x="f2" y="f8"/>
                  </a:lnTo>
                  <a:lnTo>
                    <a:pt x="f9" y="f2"/>
                  </a:lnTo>
                  <a:lnTo>
                    <a:pt x="f10" y="f11"/>
                  </a:lnTo>
                  <a:lnTo>
                    <a:pt x="f3" y="f12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81A9CAF3-88D1-4ACE-80F1-99AF70AA9703}"/>
                </a:ext>
              </a:extLst>
            </p:cNvPr>
            <p:cNvSpPr/>
            <p:nvPr/>
          </p:nvSpPr>
          <p:spPr>
            <a:xfrm>
              <a:off x="2119314" y="488947"/>
              <a:ext cx="161921" cy="1476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"/>
                <a:gd name="f4" fmla="val 31"/>
                <a:gd name="f5" fmla="val 17"/>
                <a:gd name="f6" fmla="val 13"/>
                <a:gd name="f7" fmla="val 9"/>
                <a:gd name="f8" fmla="val 30"/>
                <a:gd name="f9" fmla="val 6"/>
                <a:gd name="f10" fmla="val 27"/>
                <a:gd name="f11" fmla="val 20"/>
                <a:gd name="f12" fmla="val 10"/>
                <a:gd name="f13" fmla="val 4"/>
                <a:gd name="f14" fmla="val 1"/>
                <a:gd name="f15" fmla="val 21"/>
                <a:gd name="f16" fmla="val 25"/>
                <a:gd name="f17" fmla="val 28"/>
                <a:gd name="f18" fmla="val 14"/>
                <a:gd name="f19" fmla="val 11"/>
                <a:gd name="f20" fmla="val 5"/>
                <a:gd name="f21" fmla="val 7"/>
                <a:gd name="f22" fmla="val 12"/>
                <a:gd name="f23" fmla="val 19"/>
                <a:gd name="f24" fmla="val 24"/>
                <a:gd name="f25" fmla="val 26"/>
                <a:gd name="f26" fmla="val 23"/>
                <a:gd name="f27" fmla="*/ f0 1 34"/>
                <a:gd name="f28" fmla="*/ f1 1 31"/>
                <a:gd name="f29" fmla="+- f4 0 f2"/>
                <a:gd name="f30" fmla="+- f3 0 f2"/>
                <a:gd name="f31" fmla="*/ f30 1 34"/>
                <a:gd name="f32" fmla="*/ f29 1 31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4" h="31">
                  <a:moveTo>
                    <a:pt x="f5" y="f4"/>
                  </a:moveTo>
                  <a:cubicBezTo>
                    <a:pt x="f6" y="f4"/>
                    <a:pt x="f7" y="f8"/>
                    <a:pt x="f9" y="f10"/>
                  </a:cubicBezTo>
                  <a:cubicBezTo>
                    <a:pt x="f2" y="f11"/>
                    <a:pt x="f2" y="f12"/>
                    <a:pt x="f9" y="f13"/>
                  </a:cubicBezTo>
                  <a:cubicBezTo>
                    <a:pt x="f7" y="f14"/>
                    <a:pt x="f6" y="f2"/>
                    <a:pt x="f5" y="f2"/>
                  </a:cubicBezTo>
                  <a:cubicBezTo>
                    <a:pt x="f15" y="f2"/>
                    <a:pt x="f16" y="f14"/>
                    <a:pt x="f17" y="f13"/>
                  </a:cubicBezTo>
                  <a:cubicBezTo>
                    <a:pt x="f3" y="f12"/>
                    <a:pt x="f3" y="f11"/>
                    <a:pt x="f17" y="f10"/>
                  </a:cubicBezTo>
                  <a:cubicBezTo>
                    <a:pt x="f16" y="f8"/>
                    <a:pt x="f15" y="f4"/>
                    <a:pt x="f5" y="f4"/>
                  </a:cubicBezTo>
                  <a:close/>
                  <a:moveTo>
                    <a:pt x="f5" y="f13"/>
                  </a:moveTo>
                  <a:cubicBezTo>
                    <a:pt x="f18" y="f13"/>
                    <a:pt x="f19" y="f20"/>
                    <a:pt x="f7" y="f21"/>
                  </a:cubicBezTo>
                  <a:cubicBezTo>
                    <a:pt x="f13" y="f22"/>
                    <a:pt x="f13" y="f23"/>
                    <a:pt x="f7" y="f24"/>
                  </a:cubicBezTo>
                  <a:cubicBezTo>
                    <a:pt x="f19" y="f25"/>
                    <a:pt x="f18" y="f10"/>
                    <a:pt x="f5" y="f10"/>
                  </a:cubicBezTo>
                  <a:cubicBezTo>
                    <a:pt x="f11" y="f10"/>
                    <a:pt x="f26" y="f25"/>
                    <a:pt x="f16" y="f24"/>
                  </a:cubicBezTo>
                  <a:cubicBezTo>
                    <a:pt x="f8" y="f23"/>
                    <a:pt x="f8" y="f22"/>
                    <a:pt x="f16" y="f21"/>
                  </a:cubicBezTo>
                  <a:cubicBezTo>
                    <a:pt x="f26" y="f20"/>
                    <a:pt x="f11" y="f13"/>
                    <a:pt x="f5" y="f1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B9CA8CDE-4175-4E2F-B3B6-5C3F50B18C41}"/>
                </a:ext>
              </a:extLst>
            </p:cNvPr>
            <p:cNvSpPr/>
            <p:nvPr/>
          </p:nvSpPr>
          <p:spPr>
            <a:xfrm>
              <a:off x="952503" y="4764"/>
              <a:ext cx="152403" cy="9080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2"/>
                <a:gd name="f5" fmla="val 15"/>
                <a:gd name="f6" fmla="val 189"/>
                <a:gd name="f7" fmla="val 81"/>
                <a:gd name="f8" fmla="val 6"/>
                <a:gd name="f9" fmla="val 192"/>
                <a:gd name="f10" fmla="*/ f0 1 96"/>
                <a:gd name="f11" fmla="*/ f1 1 572"/>
                <a:gd name="f12" fmla="+- f4 0 f2"/>
                <a:gd name="f13" fmla="+- f3 0 f2"/>
                <a:gd name="f14" fmla="*/ f13 1 96"/>
                <a:gd name="f15" fmla="*/ f12 1 572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2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8805C8A4-08C3-4C8B-8E7D-69CF621EE00F}"/>
                </a:ext>
              </a:extLst>
            </p:cNvPr>
            <p:cNvSpPr/>
            <p:nvPr/>
          </p:nvSpPr>
          <p:spPr>
            <a:xfrm>
              <a:off x="866778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12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5FE09506-A59C-4A9C-9042-82C8CAD0DB21}"/>
                </a:ext>
              </a:extLst>
            </p:cNvPr>
            <p:cNvSpPr/>
            <p:nvPr/>
          </p:nvSpPr>
          <p:spPr>
            <a:xfrm>
              <a:off x="890589" y="1554159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1F06974C-BFA8-4227-9A94-298B9088FE53}"/>
                </a:ext>
              </a:extLst>
            </p:cNvPr>
            <p:cNvSpPr/>
            <p:nvPr/>
          </p:nvSpPr>
          <p:spPr>
            <a:xfrm>
              <a:off x="738185" y="5622929"/>
              <a:ext cx="338135" cy="12160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3"/>
                <a:gd name="f4" fmla="val 766"/>
                <a:gd name="f5" fmla="val 195"/>
                <a:gd name="f6" fmla="val 464"/>
                <a:gd name="f7" fmla="val 6"/>
                <a:gd name="f8" fmla="val 12"/>
                <a:gd name="f9" fmla="val 461"/>
                <a:gd name="f10" fmla="*/ f0 1 213"/>
                <a:gd name="f11" fmla="*/ f1 1 766"/>
                <a:gd name="f12" fmla="+- f4 0 f2"/>
                <a:gd name="f13" fmla="+- f3 0 f2"/>
                <a:gd name="f14" fmla="*/ f13 1 213"/>
                <a:gd name="f15" fmla="*/ f12 1 766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13" h="766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B5A23256-368B-4165-9378-C68CD04254D1}"/>
                </a:ext>
              </a:extLst>
            </p:cNvPr>
            <p:cNvSpPr/>
            <p:nvPr/>
          </p:nvSpPr>
          <p:spPr>
            <a:xfrm>
              <a:off x="647696" y="5480054"/>
              <a:ext cx="157167" cy="1571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"/>
                <a:gd name="f4" fmla="val 17"/>
                <a:gd name="f5" fmla="val 8"/>
                <a:gd name="f6" fmla="val 26"/>
                <a:gd name="f7" fmla="val 4"/>
                <a:gd name="f8" fmla="val 10"/>
                <a:gd name="f9" fmla="val 24"/>
                <a:gd name="f10" fmla="val 29"/>
                <a:gd name="f11" fmla="val 23"/>
                <a:gd name="f12" fmla="*/ f0 1 33"/>
                <a:gd name="f13" fmla="*/ f1 1 33"/>
                <a:gd name="f14" fmla="+- f3 0 f2"/>
                <a:gd name="f15" fmla="*/ f14 1 33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3" h="3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xmlns="" id="{4DA776A6-21C8-4D57-BBCD-FA1C73C67AF4}"/>
                </a:ext>
              </a:extLst>
            </p:cNvPr>
            <p:cNvSpPr/>
            <p:nvPr/>
          </p:nvSpPr>
          <p:spPr>
            <a:xfrm>
              <a:off x="66678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32"/>
                <a:gd name="f8" fmla="val 4"/>
                <a:gd name="f9" fmla="val 12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7" y="f2"/>
                    <a:pt x="f3" y="f5"/>
                    <a:pt x="f3" y="f4"/>
                  </a:cubicBezTo>
                  <a:cubicBezTo>
                    <a:pt x="f3" y="f6"/>
                    <a:pt x="f7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9"/>
                    <a:pt x="f8" y="f4"/>
                  </a:cubicBezTo>
                  <a:cubicBezTo>
                    <a:pt x="f8" y="f10"/>
                    <a:pt x="f9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8"/>
                    <a:pt x="f4" y="f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xmlns="" id="{2E75AB40-EF17-4E60-A215-5E0F0BB55D4C}"/>
                </a:ext>
              </a:extLst>
            </p:cNvPr>
            <p:cNvSpPr/>
            <p:nvPr/>
          </p:nvSpPr>
          <p:spPr>
            <a:xfrm>
              <a:off x="0" y="3897309"/>
              <a:ext cx="133346" cy="26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4"/>
                <a:gd name="f4" fmla="val 168"/>
                <a:gd name="f5" fmla="val 69"/>
                <a:gd name="f6" fmla="val 6"/>
                <a:gd name="f7" fmla="val 12"/>
                <a:gd name="f8" fmla="val 162"/>
                <a:gd name="f9" fmla="*/ f0 1 84"/>
                <a:gd name="f10" fmla="*/ f1 1 168"/>
                <a:gd name="f11" fmla="+- f4 0 f2"/>
                <a:gd name="f12" fmla="+- f3 0 f2"/>
                <a:gd name="f13" fmla="*/ f12 1 84"/>
                <a:gd name="f14" fmla="*/ f11 1 168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4" h="168">
                  <a:moveTo>
                    <a:pt x="f5" y="f4"/>
                  </a:move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xmlns="" id="{4849343D-FA53-4EC4-958E-D772812BEB62}"/>
                </a:ext>
              </a:extLst>
            </p:cNvPr>
            <p:cNvSpPr/>
            <p:nvPr/>
          </p:nvSpPr>
          <p:spPr>
            <a:xfrm>
              <a:off x="66678" y="4149720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xmlns="" id="{3F5631FA-F487-41A5-B0B7-768246EFF887}"/>
                </a:ext>
              </a:extLst>
            </p:cNvPr>
            <p:cNvSpPr/>
            <p:nvPr/>
          </p:nvSpPr>
          <p:spPr>
            <a:xfrm>
              <a:off x="0" y="1644648"/>
              <a:ext cx="133346" cy="2698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4"/>
                <a:gd name="f4" fmla="val 170"/>
                <a:gd name="f5" fmla="val 12"/>
                <a:gd name="f6" fmla="val 164"/>
                <a:gd name="f7" fmla="val 69"/>
                <a:gd name="f8" fmla="val 6"/>
                <a:gd name="f9" fmla="*/ f0 1 84"/>
                <a:gd name="f10" fmla="*/ f1 1 170"/>
                <a:gd name="f11" fmla="+- f4 0 f2"/>
                <a:gd name="f12" fmla="+- f3 0 f2"/>
                <a:gd name="f13" fmla="*/ f12 1 84"/>
                <a:gd name="f14" fmla="*/ f11 1 170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4" h="170">
                  <a:moveTo>
                    <a:pt x="f5" y="f4"/>
                  </a:move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xmlns="" id="{B63948AB-228B-4E5A-8352-20ED7AC1D73B}"/>
                </a:ext>
              </a:extLst>
            </p:cNvPr>
            <p:cNvSpPr/>
            <p:nvPr/>
          </p:nvSpPr>
          <p:spPr>
            <a:xfrm>
              <a:off x="66678" y="1468434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xmlns="" id="{293A93CC-C588-47F4-BA86-51F6168D4DDB}"/>
                </a:ext>
              </a:extLst>
            </p:cNvPr>
            <p:cNvSpPr/>
            <p:nvPr/>
          </p:nvSpPr>
          <p:spPr>
            <a:xfrm>
              <a:off x="695328" y="4764"/>
              <a:ext cx="309560" cy="15589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5"/>
                <a:gd name="f4" fmla="val 982"/>
                <a:gd name="f5" fmla="val 177"/>
                <a:gd name="f6" fmla="val 805"/>
                <a:gd name="f7" fmla="val 629"/>
                <a:gd name="f8" fmla="val 18"/>
                <a:gd name="f9" fmla="val 623"/>
                <a:gd name="f10" fmla="val 796"/>
                <a:gd name="f11" fmla="*/ f0 1 195"/>
                <a:gd name="f12" fmla="*/ f1 1 982"/>
                <a:gd name="f13" fmla="+- f4 0 f2"/>
                <a:gd name="f14" fmla="+- f3 0 f2"/>
                <a:gd name="f15" fmla="*/ f14 1 195"/>
                <a:gd name="f16" fmla="*/ f13 1 982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95" h="982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2" y="f2"/>
                  </a:lnTo>
                  <a:lnTo>
                    <a:pt x="f8" y="f2"/>
                  </a:lnTo>
                  <a:lnTo>
                    <a:pt x="f8" y="f9"/>
                  </a:lnTo>
                  <a:lnTo>
                    <a:pt x="f3" y="f10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xmlns="" id="{CC9B0C07-CFB6-46E4-8454-2A7B4CF97224}"/>
                </a:ext>
              </a:extLst>
            </p:cNvPr>
            <p:cNvSpPr/>
            <p:nvPr/>
          </p:nvSpPr>
          <p:spPr>
            <a:xfrm>
              <a:off x="57150" y="4881560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2"/>
                <a:gd name="f9" fmla="val 11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xmlns="" id="{96568EA7-7163-4169-B916-8EDC0490FE5E}"/>
                </a:ext>
              </a:extLst>
            </p:cNvPr>
            <p:cNvSpPr/>
            <p:nvPr/>
          </p:nvSpPr>
          <p:spPr>
            <a:xfrm>
              <a:off x="138110" y="5060947"/>
              <a:ext cx="304796" cy="1777995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92"/>
                <a:gd name="f5" fmla="val 1120"/>
                <a:gd name="f6" fmla="val 177"/>
                <a:gd name="f7" fmla="val 183"/>
                <a:gd name="f8" fmla="val 15"/>
                <a:gd name="f9" fmla="val 354"/>
                <a:gd name="f10" fmla="*/ f1 1 192"/>
                <a:gd name="f11" fmla="*/ f2 1 1120"/>
                <a:gd name="f12" fmla="+- f5 0 f3"/>
                <a:gd name="f13" fmla="+- f4 0 f3"/>
                <a:gd name="f14" fmla="*/ f13 1 192"/>
                <a:gd name="f15" fmla="*/ f12 1 1120"/>
                <a:gd name="f16" fmla="*/ 0 1 f14"/>
                <a:gd name="f17" fmla="*/ f4 1 f14"/>
                <a:gd name="f18" fmla="*/ 0 1 f15"/>
                <a:gd name="f19" fmla="*/ f5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92" h="1120">
                  <a:moveTo>
                    <a:pt x="f4" y="f5"/>
                  </a:moveTo>
                  <a:lnTo>
                    <a:pt x="f6" y="f5"/>
                  </a:lnTo>
                  <a:lnTo>
                    <a:pt x="f6" y="f0"/>
                  </a:lnTo>
                  <a:lnTo>
                    <a:pt x="f3" y="f7"/>
                  </a:lnTo>
                  <a:lnTo>
                    <a:pt x="f3" y="f3"/>
                  </a:lnTo>
                  <a:lnTo>
                    <a:pt x="f8" y="f3"/>
                  </a:lnTo>
                  <a:lnTo>
                    <a:pt x="f8" y="f6"/>
                  </a:lnTo>
                  <a:lnTo>
                    <a:pt x="f4" y="f9"/>
                  </a:lnTo>
                  <a:lnTo>
                    <a:pt x="f4" y="f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xmlns="" id="{6F3EF5D3-85E7-4AE2-9FB9-7C7D33C78DE6}"/>
                </a:ext>
              </a:extLst>
            </p:cNvPr>
            <p:cNvSpPr/>
            <p:nvPr/>
          </p:nvSpPr>
          <p:spPr>
            <a:xfrm>
              <a:off x="561971" y="643096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2"/>
                <a:gd name="f9" fmla="val 11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xmlns="" id="{FE2ED26D-D246-4433-B8EC-8DABB6C69B2C}"/>
                </a:ext>
              </a:extLst>
            </p:cNvPr>
            <p:cNvSpPr/>
            <p:nvPr/>
          </p:nvSpPr>
          <p:spPr>
            <a:xfrm>
              <a:off x="642942" y="6610353"/>
              <a:ext cx="23810" cy="24289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xmlns="" id="{2F65930C-C9BC-4DB7-AEEA-5D1AD377396A}"/>
                </a:ext>
              </a:extLst>
            </p:cNvPr>
            <p:cNvSpPr/>
            <p:nvPr/>
          </p:nvSpPr>
          <p:spPr>
            <a:xfrm>
              <a:off x="76196" y="643096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32"/>
                <a:gd name="f8" fmla="val 4"/>
                <a:gd name="f9" fmla="val 12"/>
                <a:gd name="f10" fmla="val 11"/>
                <a:gd name="f11" fmla="val 29"/>
                <a:gd name="f12" fmla="val 36"/>
                <a:gd name="f13" fmla="*/ f0 1 40"/>
                <a:gd name="f14" fmla="*/ f1 1 40"/>
                <a:gd name="f15" fmla="+- f3 0 f2"/>
                <a:gd name="f16" fmla="*/ f15 1 40"/>
                <a:gd name="f17" fmla="*/ 0 1 f16"/>
                <a:gd name="f18" fmla="*/ f3 1 f16"/>
                <a:gd name="f19" fmla="*/ f17 f13 1"/>
                <a:gd name="f20" fmla="*/ f18 f13 1"/>
                <a:gd name="f21" fmla="*/ f18 f14 1"/>
                <a:gd name="f22" fmla="*/ f1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7" y="f2"/>
                    <a:pt x="f3" y="f5"/>
                    <a:pt x="f3" y="f4"/>
                  </a:cubicBezTo>
                  <a:cubicBezTo>
                    <a:pt x="f3" y="f6"/>
                    <a:pt x="f7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10"/>
                    <a:pt x="f8" y="f4"/>
                  </a:cubicBezTo>
                  <a:cubicBezTo>
                    <a:pt x="f8" y="f11"/>
                    <a:pt x="f9" y="f12"/>
                    <a:pt x="f4" y="f12"/>
                  </a:cubicBezTo>
                  <a:cubicBezTo>
                    <a:pt x="f11" y="f12"/>
                    <a:pt x="f12" y="f11"/>
                    <a:pt x="f12" y="f4"/>
                  </a:cubicBezTo>
                  <a:cubicBezTo>
                    <a:pt x="f12" y="f10"/>
                    <a:pt x="f11" y="f8"/>
                    <a:pt x="f4" y="f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xmlns="" id="{32A0A867-3840-4029-A966-729D5E696A06}"/>
                </a:ext>
              </a:extLst>
            </p:cNvPr>
            <p:cNvSpPr/>
            <p:nvPr/>
          </p:nvSpPr>
          <p:spPr>
            <a:xfrm>
              <a:off x="0" y="5978520"/>
              <a:ext cx="190496" cy="4619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"/>
                <a:gd name="f4" fmla="val 291"/>
                <a:gd name="f5" fmla="val 105"/>
                <a:gd name="f6" fmla="val 114"/>
                <a:gd name="f7" fmla="val 9"/>
                <a:gd name="f8" fmla="val 12"/>
                <a:gd name="f9" fmla="val 108"/>
                <a:gd name="f10" fmla="*/ f0 1 120"/>
                <a:gd name="f11" fmla="*/ f1 1 291"/>
                <a:gd name="f12" fmla="+- f4 0 f2"/>
                <a:gd name="f13" fmla="+- f3 0 f2"/>
                <a:gd name="f14" fmla="*/ f13 1 120"/>
                <a:gd name="f15" fmla="*/ f12 1 291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20" h="291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xmlns="" id="{FC6C483D-515E-4AF0-B92E-E4DD26CE9725}"/>
                </a:ext>
              </a:extLst>
            </p:cNvPr>
            <p:cNvSpPr/>
            <p:nvPr/>
          </p:nvSpPr>
          <p:spPr>
            <a:xfrm>
              <a:off x="1014417" y="1801816"/>
              <a:ext cx="214317" cy="7556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"/>
                <a:gd name="f4" fmla="val 476"/>
                <a:gd name="f5" fmla="val 12"/>
                <a:gd name="f6" fmla="val 128"/>
                <a:gd name="f7" fmla="val 126"/>
                <a:gd name="f8" fmla="val 9"/>
                <a:gd name="f9" fmla="val 131"/>
                <a:gd name="f10" fmla="*/ f0 1 135"/>
                <a:gd name="f11" fmla="*/ f1 1 476"/>
                <a:gd name="f12" fmla="+- f4 0 f2"/>
                <a:gd name="f13" fmla="+- f3 0 f2"/>
                <a:gd name="f14" fmla="*/ f13 1 135"/>
                <a:gd name="f15" fmla="*/ f12 1 476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35" h="476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xmlns="" id="{8A9FC8C3-F15E-4B2E-BC58-2C6EC902E4DC}"/>
                </a:ext>
              </a:extLst>
            </p:cNvPr>
            <p:cNvSpPr/>
            <p:nvPr/>
          </p:nvSpPr>
          <p:spPr>
            <a:xfrm>
              <a:off x="938210" y="2547939"/>
              <a:ext cx="166685" cy="16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"/>
                <a:gd name="f4" fmla="val 34"/>
                <a:gd name="f5" fmla="val 18"/>
                <a:gd name="f6" fmla="val 8"/>
                <a:gd name="f7" fmla="val 26"/>
                <a:gd name="f8" fmla="val 17"/>
                <a:gd name="f9" fmla="val 7"/>
                <a:gd name="f10" fmla="val 27"/>
                <a:gd name="f11" fmla="val 4"/>
                <a:gd name="f12" fmla="val 10"/>
                <a:gd name="f13" fmla="val 24"/>
                <a:gd name="f14" fmla="val 30"/>
                <a:gd name="f15" fmla="val 25"/>
                <a:gd name="f16" fmla="val 31"/>
                <a:gd name="f17" fmla="*/ f0 1 35"/>
                <a:gd name="f18" fmla="*/ f1 1 34"/>
                <a:gd name="f19" fmla="+- f4 0 f2"/>
                <a:gd name="f20" fmla="+- f3 0 f2"/>
                <a:gd name="f21" fmla="*/ f20 1 35"/>
                <a:gd name="f22" fmla="*/ f19 1 34"/>
                <a:gd name="f23" fmla="*/ 0 1 f21"/>
                <a:gd name="f24" fmla="*/ f3 1 f21"/>
                <a:gd name="f25" fmla="*/ 0 1 f22"/>
                <a:gd name="f26" fmla="*/ f4 1 f22"/>
                <a:gd name="f27" fmla="*/ f23 f17 1"/>
                <a:gd name="f28" fmla="*/ f24 f17 1"/>
                <a:gd name="f29" fmla="*/ f26 f18 1"/>
                <a:gd name="f30" fmla="*/ f25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5" h="34">
                  <a:moveTo>
                    <a:pt x="f5" y="f4"/>
                  </a:moveTo>
                  <a:cubicBezTo>
                    <a:pt x="f6" y="f4"/>
                    <a:pt x="f2" y="f7"/>
                    <a:pt x="f2" y="f8"/>
                  </a:cubicBezTo>
                  <a:cubicBezTo>
                    <a:pt x="f2" y="f9"/>
                    <a:pt x="f6" y="f2"/>
                    <a:pt x="f5" y="f2"/>
                  </a:cubicBezTo>
                  <a:cubicBezTo>
                    <a:pt x="f10" y="f2"/>
                    <a:pt x="f3" y="f9"/>
                    <a:pt x="f3" y="f8"/>
                  </a:cubicBezTo>
                  <a:cubicBezTo>
                    <a:pt x="f3" y="f7"/>
                    <a:pt x="f10" y="f4"/>
                    <a:pt x="f5" y="f4"/>
                  </a:cubicBezTo>
                  <a:close/>
                  <a:moveTo>
                    <a:pt x="f5" y="f11"/>
                  </a:moveTo>
                  <a:cubicBezTo>
                    <a:pt x="f12" y="f11"/>
                    <a:pt x="f11" y="f12"/>
                    <a:pt x="f11" y="f8"/>
                  </a:cubicBezTo>
                  <a:cubicBezTo>
                    <a:pt x="f11" y="f13"/>
                    <a:pt x="f12" y="f14"/>
                    <a:pt x="f5" y="f14"/>
                  </a:cubicBezTo>
                  <a:cubicBezTo>
                    <a:pt x="f15" y="f14"/>
                    <a:pt x="f16" y="f13"/>
                    <a:pt x="f16" y="f8"/>
                  </a:cubicBezTo>
                  <a:cubicBezTo>
                    <a:pt x="f16" y="f12"/>
                    <a:pt x="f15" y="f11"/>
                    <a:pt x="f5" y="f1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xmlns="" id="{557DD468-EA93-4FCC-BF53-4115ACC9C799}"/>
                </a:ext>
              </a:extLst>
            </p:cNvPr>
            <p:cNvSpPr/>
            <p:nvPr/>
          </p:nvSpPr>
          <p:spPr>
            <a:xfrm>
              <a:off x="595310" y="4764"/>
              <a:ext cx="638178" cy="40259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2"/>
                <a:gd name="f4" fmla="val 2536"/>
                <a:gd name="f5" fmla="val 387"/>
                <a:gd name="f6" fmla="val 2311"/>
                <a:gd name="f7" fmla="val 1925"/>
                <a:gd name="f8" fmla="val 15"/>
                <a:gd name="f9" fmla="val 1916"/>
                <a:gd name="f10" fmla="val 2302"/>
                <a:gd name="f11" fmla="*/ f0 1 402"/>
                <a:gd name="f12" fmla="*/ f1 1 2536"/>
                <a:gd name="f13" fmla="+- f4 0 f2"/>
                <a:gd name="f14" fmla="+- f3 0 f2"/>
                <a:gd name="f15" fmla="*/ f14 1 402"/>
                <a:gd name="f16" fmla="*/ f13 1 2536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02" h="2536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2" y="f2"/>
                  </a:lnTo>
                  <a:lnTo>
                    <a:pt x="f8" y="f2"/>
                  </a:lnTo>
                  <a:lnTo>
                    <a:pt x="f8" y="f9"/>
                  </a:lnTo>
                  <a:lnTo>
                    <a:pt x="f3" y="f10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xmlns="" id="{5886C5A7-46B6-452D-92C6-8A4B8841AFB7}"/>
                </a:ext>
              </a:extLst>
            </p:cNvPr>
            <p:cNvSpPr/>
            <p:nvPr/>
          </p:nvSpPr>
          <p:spPr>
            <a:xfrm>
              <a:off x="1223960" y="1382709"/>
              <a:ext cx="142875" cy="4762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"/>
                <a:gd name="f4" fmla="val 300"/>
                <a:gd name="f5" fmla="val 78"/>
                <a:gd name="f6" fmla="val 84"/>
                <a:gd name="f7" fmla="val 9"/>
                <a:gd name="f8" fmla="val 81"/>
                <a:gd name="f9" fmla="*/ f0 1 90"/>
                <a:gd name="f10" fmla="*/ f1 1 300"/>
                <a:gd name="f11" fmla="+- f4 0 f2"/>
                <a:gd name="f12" fmla="+- f3 0 f2"/>
                <a:gd name="f13" fmla="*/ f12 1 90"/>
                <a:gd name="f14" fmla="*/ f11 1 300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90" h="300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xmlns="" id="{E0F32113-2CA2-4D09-AC79-B8BE6C900BA5}"/>
                </a:ext>
              </a:extLst>
            </p:cNvPr>
            <p:cNvSpPr/>
            <p:nvPr/>
          </p:nvSpPr>
          <p:spPr>
            <a:xfrm>
              <a:off x="1300167" y="1849438"/>
              <a:ext cx="109535" cy="107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2"/>
                <a:gd name="f5" fmla="val 5"/>
                <a:gd name="f6" fmla="val 18"/>
                <a:gd name="f7" fmla="val 4"/>
                <a:gd name="f8" fmla="val 8"/>
                <a:gd name="f9" fmla="val 16"/>
                <a:gd name="f10" fmla="val 19"/>
                <a:gd name="f11" fmla="*/ f0 1 23"/>
                <a:gd name="f12" fmla="*/ f1 1 23"/>
                <a:gd name="f13" fmla="+- f3 0 f2"/>
                <a:gd name="f14" fmla="*/ f13 1 23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xmlns="" id="{05BDED0A-331B-4D48-A7C2-48034F663DFC}"/>
                </a:ext>
              </a:extLst>
            </p:cNvPr>
            <p:cNvSpPr/>
            <p:nvPr/>
          </p:nvSpPr>
          <p:spPr>
            <a:xfrm>
              <a:off x="280985" y="3417890"/>
              <a:ext cx="142875" cy="47466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"/>
                <a:gd name="f4" fmla="val 299"/>
                <a:gd name="f5" fmla="val 12"/>
                <a:gd name="f6" fmla="val 80"/>
                <a:gd name="f7" fmla="val 81"/>
                <a:gd name="f8" fmla="val 8"/>
                <a:gd name="f9" fmla="val 83"/>
                <a:gd name="f10" fmla="*/ f0 1 90"/>
                <a:gd name="f11" fmla="*/ f1 1 299"/>
                <a:gd name="f12" fmla="+- f4 0 f2"/>
                <a:gd name="f13" fmla="+- f3 0 f2"/>
                <a:gd name="f14" fmla="*/ f13 1 90"/>
                <a:gd name="f15" fmla="*/ f12 1 299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0" h="299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xmlns="" id="{C5D789F7-C5B8-41B4-AAAD-3DDA0761A4E5}"/>
                </a:ext>
              </a:extLst>
            </p:cNvPr>
            <p:cNvSpPr/>
            <p:nvPr/>
          </p:nvSpPr>
          <p:spPr>
            <a:xfrm>
              <a:off x="238128" y="3883027"/>
              <a:ext cx="109535" cy="1095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1"/>
                <a:gd name="f5" fmla="val 5"/>
                <a:gd name="f6" fmla="val 18"/>
                <a:gd name="f7" fmla="val 12"/>
                <a:gd name="f8" fmla="val 17"/>
                <a:gd name="f9" fmla="val 4"/>
                <a:gd name="f10" fmla="val 7"/>
                <a:gd name="f11" fmla="val 8"/>
                <a:gd name="f12" fmla="val 16"/>
                <a:gd name="f13" fmla="val 19"/>
                <a:gd name="f14" fmla="val 15"/>
                <a:gd name="f15" fmla="*/ f0 1 23"/>
                <a:gd name="f16" fmla="*/ f1 1 23"/>
                <a:gd name="f17" fmla="+- f3 0 f2"/>
                <a:gd name="f18" fmla="*/ f17 1 23"/>
                <a:gd name="f19" fmla="*/ 0 1 f18"/>
                <a:gd name="f20" fmla="*/ f3 1 f18"/>
                <a:gd name="f21" fmla="*/ f19 f15 1"/>
                <a:gd name="f22" fmla="*/ f20 f15 1"/>
                <a:gd name="f23" fmla="*/ f20 f16 1"/>
                <a:gd name="f24" fmla="*/ f1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7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8" y="f2"/>
                    <a:pt x="f3" y="f5"/>
                    <a:pt x="f3" y="f7"/>
                  </a:cubicBezTo>
                  <a:cubicBezTo>
                    <a:pt x="f3" y="f6"/>
                    <a:pt x="f8" y="f3"/>
                    <a:pt x="f4" y="f3"/>
                  </a:cubicBezTo>
                  <a:close/>
                  <a:moveTo>
                    <a:pt x="f4" y="f9"/>
                  </a:moveTo>
                  <a:cubicBezTo>
                    <a:pt x="f10" y="f9"/>
                    <a:pt x="f9" y="f11"/>
                    <a:pt x="f9" y="f7"/>
                  </a:cubicBezTo>
                  <a:cubicBezTo>
                    <a:pt x="f9" y="f12"/>
                    <a:pt x="f10" y="f13"/>
                    <a:pt x="f4" y="f13"/>
                  </a:cubicBezTo>
                  <a:cubicBezTo>
                    <a:pt x="f14" y="f13"/>
                    <a:pt x="f13" y="f12"/>
                    <a:pt x="f13" y="f7"/>
                  </a:cubicBezTo>
                  <a:cubicBezTo>
                    <a:pt x="f13" y="f11"/>
                    <a:pt x="f14" y="f9"/>
                    <a:pt x="f4" y="f9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xmlns="" id="{C57C3088-1CC0-41B3-A411-4118B6A72542}"/>
                </a:ext>
              </a:extLst>
            </p:cNvPr>
            <p:cNvSpPr/>
            <p:nvPr/>
          </p:nvSpPr>
          <p:spPr>
            <a:xfrm>
              <a:off x="4764" y="2166935"/>
              <a:ext cx="114300" cy="4524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"/>
                <a:gd name="f4" fmla="val 285"/>
                <a:gd name="f5" fmla="val 6"/>
                <a:gd name="f6" fmla="val 276"/>
                <a:gd name="f7" fmla="val 60"/>
                <a:gd name="f8" fmla="val 216"/>
                <a:gd name="f9" fmla="val 222"/>
                <a:gd name="f10" fmla="*/ f0 1 72"/>
                <a:gd name="f11" fmla="*/ f1 1 285"/>
                <a:gd name="f12" fmla="+- f4 0 f2"/>
                <a:gd name="f13" fmla="+- f3 0 f2"/>
                <a:gd name="f14" fmla="*/ f13 1 72"/>
                <a:gd name="f15" fmla="*/ f12 1 28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72" h="285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xmlns="" id="{A8DFB7A0-4495-4078-95C9-F509FB3298C8}"/>
                </a:ext>
              </a:extLst>
            </p:cNvPr>
            <p:cNvSpPr/>
            <p:nvPr/>
          </p:nvSpPr>
          <p:spPr>
            <a:xfrm>
              <a:off x="52385" y="2066928"/>
              <a:ext cx="109535" cy="1095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2"/>
                <a:gd name="f5" fmla="val 5"/>
                <a:gd name="f6" fmla="val 18"/>
                <a:gd name="f7" fmla="val 4"/>
                <a:gd name="f8" fmla="val 8"/>
                <a:gd name="f9" fmla="val 16"/>
                <a:gd name="f10" fmla="val 19"/>
                <a:gd name="f11" fmla="*/ f0 1 23"/>
                <a:gd name="f12" fmla="*/ f1 1 23"/>
                <a:gd name="f13" fmla="+- f3 0 f2"/>
                <a:gd name="f14" fmla="*/ f13 1 23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xmlns="" id="{84BEF6BB-1C3F-499C-9928-969768CCE45C}"/>
                </a:ext>
              </a:extLst>
            </p:cNvPr>
            <p:cNvSpPr/>
            <p:nvPr/>
          </p:nvSpPr>
          <p:spPr>
            <a:xfrm>
              <a:off x="1228725" y="4662489"/>
              <a:ext cx="23810" cy="2181228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xmlns="" id="{269644AA-AF2D-41D1-8E27-5FF8386C007E}"/>
                </a:ext>
              </a:extLst>
            </p:cNvPr>
            <p:cNvSpPr/>
            <p:nvPr/>
          </p:nvSpPr>
          <p:spPr>
            <a:xfrm>
              <a:off x="1319214" y="5041901"/>
              <a:ext cx="371475" cy="18018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1135"/>
                <a:gd name="f5" fmla="val 15"/>
                <a:gd name="f6" fmla="val 515"/>
                <a:gd name="f7" fmla="val 512"/>
                <a:gd name="f8" fmla="val 219"/>
                <a:gd name="f9" fmla="val 6"/>
                <a:gd name="f10" fmla="val 518"/>
                <a:gd name="f11" fmla="*/ f0 1 234"/>
                <a:gd name="f12" fmla="*/ f1 1 1135"/>
                <a:gd name="f13" fmla="+- f4 0 f2"/>
                <a:gd name="f14" fmla="+- f3 0 f2"/>
                <a:gd name="f15" fmla="*/ f14 1 234"/>
                <a:gd name="f16" fmla="*/ f13 1 1135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4" h="1135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5" y="f10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xmlns="" id="{7685473D-8EB4-4233-B004-D5F1478C63EB}"/>
                </a:ext>
              </a:extLst>
            </p:cNvPr>
            <p:cNvSpPr/>
            <p:nvPr/>
          </p:nvSpPr>
          <p:spPr>
            <a:xfrm>
              <a:off x="1147764" y="448151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xmlns="" id="{94D20CDA-9E61-4BA5-B87B-157AB9739423}"/>
                </a:ext>
              </a:extLst>
            </p:cNvPr>
            <p:cNvSpPr/>
            <p:nvPr/>
          </p:nvSpPr>
          <p:spPr>
            <a:xfrm>
              <a:off x="819146" y="3983034"/>
              <a:ext cx="347664" cy="28606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9"/>
                <a:gd name="f4" fmla="val 1802"/>
                <a:gd name="f5" fmla="val 201"/>
                <a:gd name="f6" fmla="val 1185"/>
                <a:gd name="f7" fmla="val 3"/>
                <a:gd name="f8" fmla="val 15"/>
                <a:gd name="f9" fmla="*/ f0 1 219"/>
                <a:gd name="f10" fmla="*/ f1 1 1802"/>
                <a:gd name="f11" fmla="+- f4 0 f2"/>
                <a:gd name="f12" fmla="+- f3 0 f2"/>
                <a:gd name="f13" fmla="*/ f12 1 219"/>
                <a:gd name="f14" fmla="*/ f11 1 1802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19" h="1802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6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xmlns="" id="{503F02E8-8286-48D2-BB37-399A7C595379}"/>
                </a:ext>
              </a:extLst>
            </p:cNvPr>
            <p:cNvSpPr/>
            <p:nvPr/>
          </p:nvSpPr>
          <p:spPr>
            <a:xfrm>
              <a:off x="728667" y="380682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xmlns="" id="{51AA627E-9288-4F5A-B037-1C2210CA095D}"/>
                </a:ext>
              </a:extLst>
            </p:cNvPr>
            <p:cNvSpPr/>
            <p:nvPr/>
          </p:nvSpPr>
          <p:spPr>
            <a:xfrm>
              <a:off x="1624010" y="4867278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xmlns="" id="{BF233D6A-06D3-4E28-8B59-7973565FFDD2}"/>
                </a:ext>
              </a:extLst>
            </p:cNvPr>
            <p:cNvSpPr/>
            <p:nvPr/>
          </p:nvSpPr>
          <p:spPr>
            <a:xfrm>
              <a:off x="1404939" y="5422904"/>
              <a:ext cx="371475" cy="1425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898"/>
                <a:gd name="f5" fmla="val 18"/>
                <a:gd name="f6" fmla="val 515"/>
                <a:gd name="f7" fmla="val 512"/>
                <a:gd name="f8" fmla="val 222"/>
                <a:gd name="f9" fmla="val 6"/>
                <a:gd name="f10" fmla="val 518"/>
                <a:gd name="f11" fmla="*/ f0 1 234"/>
                <a:gd name="f12" fmla="*/ f1 1 898"/>
                <a:gd name="f13" fmla="+- f4 0 f2"/>
                <a:gd name="f14" fmla="+- f3 0 f2"/>
                <a:gd name="f15" fmla="*/ f14 1 234"/>
                <a:gd name="f16" fmla="*/ f13 1 898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4" h="898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5" y="f10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xmlns="" id="{9731AC98-659D-4744-8186-4B5A1421F5DD}"/>
                </a:ext>
              </a:extLst>
            </p:cNvPr>
            <p:cNvSpPr/>
            <p:nvPr/>
          </p:nvSpPr>
          <p:spPr>
            <a:xfrm>
              <a:off x="1666878" y="5945191"/>
              <a:ext cx="152403" cy="9128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5"/>
                <a:gd name="f5" fmla="val 15"/>
                <a:gd name="f6" fmla="val 569"/>
                <a:gd name="f7" fmla="val 81"/>
                <a:gd name="f8" fmla="val 383"/>
                <a:gd name="f9" fmla="val 386"/>
                <a:gd name="f10" fmla="*/ f0 1 96"/>
                <a:gd name="f11" fmla="*/ f1 1 575"/>
                <a:gd name="f12" fmla="+- f4 0 f2"/>
                <a:gd name="f13" fmla="+- f3 0 f2"/>
                <a:gd name="f14" fmla="*/ f13 1 96"/>
                <a:gd name="f15" fmla="*/ f12 1 57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5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xmlns="" id="{47482CDB-2178-401F-A5AD-D11CD6B263ED}"/>
                </a:ext>
              </a:extLst>
            </p:cNvPr>
            <p:cNvSpPr/>
            <p:nvPr/>
          </p:nvSpPr>
          <p:spPr>
            <a:xfrm>
              <a:off x="1709735" y="52466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xmlns="" id="{2EF96195-BFB9-4D8E-A716-E1169ADB2857}"/>
                </a:ext>
              </a:extLst>
            </p:cNvPr>
            <p:cNvSpPr/>
            <p:nvPr/>
          </p:nvSpPr>
          <p:spPr>
            <a:xfrm>
              <a:off x="1709735" y="5764213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xmlns="" id="{776D72E0-8750-4245-9D72-8314361FE52C}"/>
                </a:ext>
              </a:extLst>
            </p:cNvPr>
            <p:cNvSpPr/>
            <p:nvPr/>
          </p:nvSpPr>
          <p:spPr>
            <a:xfrm>
              <a:off x="1766885" y="6330948"/>
              <a:ext cx="419096" cy="5270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"/>
                <a:gd name="f4" fmla="val 332"/>
                <a:gd name="f5" fmla="val 12"/>
                <a:gd name="f6" fmla="val 326"/>
                <a:gd name="f7" fmla="val 45"/>
                <a:gd name="f8" fmla="val 206"/>
                <a:gd name="f9" fmla="val 255"/>
                <a:gd name="f10" fmla="val 60"/>
                <a:gd name="f11" fmla="val 215"/>
                <a:gd name="f12" fmla="*/ f0 1 264"/>
                <a:gd name="f13" fmla="*/ f1 1 332"/>
                <a:gd name="f14" fmla="+- f4 0 f2"/>
                <a:gd name="f15" fmla="+- f3 0 f2"/>
                <a:gd name="f16" fmla="*/ f15 1 264"/>
                <a:gd name="f17" fmla="*/ f14 1 332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64" h="332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9" y="f2"/>
                  </a:lnTo>
                  <a:lnTo>
                    <a:pt x="f3" y="f5"/>
                  </a:lnTo>
                  <a:lnTo>
                    <a:pt x="f10" y="f11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xmlns="" id="{AE49F1C7-D1B9-4282-AF69-4A7706C25522}"/>
                </a:ext>
              </a:extLst>
            </p:cNvPr>
            <p:cNvSpPr/>
            <p:nvPr/>
          </p:nvSpPr>
          <p:spPr>
            <a:xfrm>
              <a:off x="2147889" y="6221413"/>
              <a:ext cx="157167" cy="1476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"/>
                <a:gd name="f4" fmla="val 31"/>
                <a:gd name="f5" fmla="val 16"/>
                <a:gd name="f6" fmla="val 12"/>
                <a:gd name="f7" fmla="val 8"/>
                <a:gd name="f8" fmla="val 29"/>
                <a:gd name="f9" fmla="val 5"/>
                <a:gd name="f10" fmla="val 26"/>
                <a:gd name="f11" fmla="val 2"/>
                <a:gd name="f12" fmla="val 24"/>
                <a:gd name="f13" fmla="val 20"/>
                <a:gd name="f14" fmla="val 15"/>
                <a:gd name="f15" fmla="val 11"/>
                <a:gd name="f16" fmla="val 7"/>
                <a:gd name="f17" fmla="val 4"/>
                <a:gd name="f18" fmla="val 1"/>
                <a:gd name="f19" fmla="val 27"/>
                <a:gd name="f20" fmla="val 10"/>
                <a:gd name="f21" fmla="val 13"/>
                <a:gd name="f22" fmla="val 6"/>
                <a:gd name="f23" fmla="val 9"/>
                <a:gd name="f24" fmla="val 19"/>
                <a:gd name="f25" fmla="val 21"/>
                <a:gd name="f26" fmla="val 22"/>
                <a:gd name="f27" fmla="*/ f0 1 33"/>
                <a:gd name="f28" fmla="*/ f1 1 31"/>
                <a:gd name="f29" fmla="+- f4 0 f2"/>
                <a:gd name="f30" fmla="+- f3 0 f2"/>
                <a:gd name="f31" fmla="*/ f30 1 33"/>
                <a:gd name="f32" fmla="*/ f29 1 31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3" h="31">
                  <a:moveTo>
                    <a:pt x="f5" y="f4"/>
                  </a:moveTo>
                  <a:cubicBezTo>
                    <a:pt x="f6" y="f4"/>
                    <a:pt x="f7" y="f8"/>
                    <a:pt x="f9" y="f10"/>
                  </a:cubicBezTo>
                  <a:cubicBezTo>
                    <a:pt x="f11" y="f12"/>
                    <a:pt x="f2" y="f13"/>
                    <a:pt x="f2" y="f14"/>
                  </a:cubicBezTo>
                  <a:cubicBezTo>
                    <a:pt x="f2" y="f15"/>
                    <a:pt x="f11" y="f16"/>
                    <a:pt x="f9" y="f17"/>
                  </a:cubicBezTo>
                  <a:cubicBezTo>
                    <a:pt x="f7" y="f18"/>
                    <a:pt x="f6" y="f2"/>
                    <a:pt x="f5" y="f2"/>
                  </a:cubicBezTo>
                  <a:cubicBezTo>
                    <a:pt x="f13" y="f2"/>
                    <a:pt x="f12" y="f18"/>
                    <a:pt x="f19" y="f17"/>
                  </a:cubicBezTo>
                  <a:cubicBezTo>
                    <a:pt x="f3" y="f20"/>
                    <a:pt x="f3" y="f13"/>
                    <a:pt x="f19" y="f10"/>
                  </a:cubicBezTo>
                  <a:cubicBezTo>
                    <a:pt x="f12" y="f8"/>
                    <a:pt x="f13" y="f4"/>
                    <a:pt x="f5" y="f4"/>
                  </a:cubicBezTo>
                  <a:close/>
                  <a:moveTo>
                    <a:pt x="f5" y="f17"/>
                  </a:moveTo>
                  <a:cubicBezTo>
                    <a:pt x="f21" y="f17"/>
                    <a:pt x="f20" y="f9"/>
                    <a:pt x="f7" y="f16"/>
                  </a:cubicBezTo>
                  <a:cubicBezTo>
                    <a:pt x="f22" y="f23"/>
                    <a:pt x="f17" y="f6"/>
                    <a:pt x="f17" y="f14"/>
                  </a:cubicBezTo>
                  <a:cubicBezTo>
                    <a:pt x="f17" y="f24"/>
                    <a:pt x="f22" y="f25"/>
                    <a:pt x="f7" y="f12"/>
                  </a:cubicBezTo>
                  <a:cubicBezTo>
                    <a:pt x="f20" y="f10"/>
                    <a:pt x="f21" y="f19"/>
                    <a:pt x="f5" y="f19"/>
                  </a:cubicBezTo>
                  <a:cubicBezTo>
                    <a:pt x="f24" y="f19"/>
                    <a:pt x="f26" y="f10"/>
                    <a:pt x="f12" y="f12"/>
                  </a:cubicBezTo>
                  <a:cubicBezTo>
                    <a:pt x="f8" y="f24"/>
                    <a:pt x="f8" y="f6"/>
                    <a:pt x="f12" y="f16"/>
                  </a:cubicBezTo>
                  <a:cubicBezTo>
                    <a:pt x="f26" y="f9"/>
                    <a:pt x="f24" y="f17"/>
                    <a:pt x="f5" y="f17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xmlns="" id="{0ACDE7D4-16B6-416E-9C62-8B3CBE6B8FAD}"/>
                </a:ext>
              </a:extLst>
            </p:cNvPr>
            <p:cNvSpPr/>
            <p:nvPr/>
          </p:nvSpPr>
          <p:spPr>
            <a:xfrm>
              <a:off x="504821" y="9528"/>
              <a:ext cx="233364" cy="51038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"/>
                <a:gd name="f4" fmla="val 3215"/>
                <a:gd name="f5" fmla="val 132"/>
                <a:gd name="f6" fmla="val 129"/>
                <a:gd name="f7" fmla="val 2754"/>
                <a:gd name="f8" fmla="val 1901"/>
                <a:gd name="f9" fmla="val 15"/>
                <a:gd name="f10" fmla="val 1898"/>
                <a:gd name="f11" fmla="val 144"/>
                <a:gd name="f12" fmla="*/ f0 1 147"/>
                <a:gd name="f13" fmla="*/ f1 1 3215"/>
                <a:gd name="f14" fmla="+- f4 0 f2"/>
                <a:gd name="f15" fmla="+- f3 0 f2"/>
                <a:gd name="f16" fmla="*/ f15 1 147"/>
                <a:gd name="f17" fmla="*/ f14 1 3215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7" h="3215">
                  <a:moveTo>
                    <a:pt x="f5" y="f4"/>
                  </a:moveTo>
                  <a:lnTo>
                    <a:pt x="f6" y="f7"/>
                  </a:lnTo>
                  <a:lnTo>
                    <a:pt x="f2" y="f8"/>
                  </a:lnTo>
                  <a:lnTo>
                    <a:pt x="f2" y="f2"/>
                  </a:lnTo>
                  <a:lnTo>
                    <a:pt x="f9" y="f2"/>
                  </a:lnTo>
                  <a:lnTo>
                    <a:pt x="f9" y="f10"/>
                  </a:lnTo>
                  <a:lnTo>
                    <a:pt x="f11" y="f7"/>
                  </a:lnTo>
                  <a:lnTo>
                    <a:pt x="f3" y="f4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xmlns="" id="{089B30F4-17D6-4075-A1D1-85E760C53909}"/>
                </a:ext>
              </a:extLst>
            </p:cNvPr>
            <p:cNvSpPr/>
            <p:nvPr/>
          </p:nvSpPr>
          <p:spPr>
            <a:xfrm>
              <a:off x="633414" y="5103815"/>
              <a:ext cx="185742" cy="185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9"/>
                <a:gd name="f4" fmla="val 20"/>
                <a:gd name="f5" fmla="val 9"/>
                <a:gd name="f6" fmla="val 30"/>
                <a:gd name="f7" fmla="val 19"/>
                <a:gd name="f8" fmla="val 4"/>
                <a:gd name="f9" fmla="val 11"/>
                <a:gd name="f10" fmla="val 28"/>
                <a:gd name="f11" fmla="val 35"/>
                <a:gd name="f12" fmla="*/ f0 1 39"/>
                <a:gd name="f13" fmla="*/ f1 1 39"/>
                <a:gd name="f14" fmla="+- f3 0 f2"/>
                <a:gd name="f15" fmla="*/ f14 1 39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9" h="39">
                  <a:moveTo>
                    <a:pt x="f4" y="f3"/>
                  </a:moveTo>
                  <a:cubicBezTo>
                    <a:pt x="f5" y="f3"/>
                    <a:pt x="f2" y="f6"/>
                    <a:pt x="f2" y="f7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7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9"/>
                    <a:pt x="f8" y="f7"/>
                  </a:cubicBezTo>
                  <a:cubicBezTo>
                    <a:pt x="f8" y="f10"/>
                    <a:pt x="f9" y="f11"/>
                    <a:pt x="f4" y="f11"/>
                  </a:cubicBezTo>
                  <a:cubicBezTo>
                    <a:pt x="f10" y="f11"/>
                    <a:pt x="f11" y="f10"/>
                    <a:pt x="f11" y="f7"/>
                  </a:cubicBezTo>
                  <a:cubicBezTo>
                    <a:pt x="f11" y="f9"/>
                    <a:pt x="f10" y="f8"/>
                    <a:pt x="f4" y="f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63" name="Group 68">
            <a:extLst>
              <a:ext uri="{FF2B5EF4-FFF2-40B4-BE49-F238E27FC236}">
                <a16:creationId xmlns:a16="http://schemas.microsoft.com/office/drawing/2014/main" xmlns="" id="{84DD5639-CFDB-4562-86EA-7A2EDC9F57E7}"/>
              </a:ext>
            </a:extLst>
          </p:cNvPr>
          <p:cNvGrpSpPr/>
          <p:nvPr/>
        </p:nvGrpSpPr>
        <p:grpSpPr>
          <a:xfrm>
            <a:off x="11364913" y="0"/>
            <a:ext cx="674679" cy="6848481"/>
            <a:chOff x="11364913" y="0"/>
            <a:chExt cx="674679" cy="6848481"/>
          </a:xfrm>
        </p:grpSpPr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xmlns="" id="{BD9B2121-A069-40F5-86A4-0BFA9AC9C175}"/>
                </a:ext>
              </a:extLst>
            </p:cNvPr>
            <p:cNvSpPr/>
            <p:nvPr/>
          </p:nvSpPr>
          <p:spPr>
            <a:xfrm>
              <a:off x="11483977" y="0"/>
              <a:ext cx="417515" cy="512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3"/>
                <a:gd name="f4" fmla="val 323"/>
                <a:gd name="f5" fmla="val 12"/>
                <a:gd name="f6" fmla="val 314"/>
                <a:gd name="f7" fmla="val 203"/>
                <a:gd name="f8" fmla="val 108"/>
                <a:gd name="f9" fmla="val 248"/>
                <a:gd name="f10" fmla="val 6"/>
                <a:gd name="f11" fmla="val 218"/>
                <a:gd name="f12" fmla="val 117"/>
                <a:gd name="f13" fmla="*/ f0 1 263"/>
                <a:gd name="f14" fmla="*/ f1 1 323"/>
                <a:gd name="f15" fmla="+- f4 0 f2"/>
                <a:gd name="f16" fmla="+- f3 0 f2"/>
                <a:gd name="f17" fmla="*/ f16 1 263"/>
                <a:gd name="f18" fmla="*/ f15 1 323"/>
                <a:gd name="f19" fmla="*/ 0 1 f17"/>
                <a:gd name="f20" fmla="*/ f3 1 f17"/>
                <a:gd name="f21" fmla="*/ 0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63" h="323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9" y="f2"/>
                  </a:lnTo>
                  <a:lnTo>
                    <a:pt x="f3" y="f10"/>
                  </a:lnTo>
                  <a:lnTo>
                    <a:pt x="f11" y="f12"/>
                  </a:lnTo>
                  <a:lnTo>
                    <a:pt x="f11" y="f12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xmlns="" id="{4EA1AA1E-8710-47C2-9C33-9A1B55054B2D}"/>
                </a:ext>
              </a:extLst>
            </p:cNvPr>
            <p:cNvSpPr/>
            <p:nvPr/>
          </p:nvSpPr>
          <p:spPr>
            <a:xfrm>
              <a:off x="11364913" y="474665"/>
              <a:ext cx="157167" cy="1524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"/>
                <a:gd name="f4" fmla="val 32"/>
                <a:gd name="f5" fmla="val 17"/>
                <a:gd name="f6" fmla="val 13"/>
                <a:gd name="f7" fmla="val 9"/>
                <a:gd name="f8" fmla="val 30"/>
                <a:gd name="f9" fmla="val 6"/>
                <a:gd name="f10" fmla="val 27"/>
                <a:gd name="f11" fmla="val 21"/>
                <a:gd name="f12" fmla="val 11"/>
                <a:gd name="f13" fmla="val 5"/>
                <a:gd name="f14" fmla="val 2"/>
                <a:gd name="f15" fmla="val 25"/>
                <a:gd name="f16" fmla="val 28"/>
                <a:gd name="f17" fmla="val 31"/>
                <a:gd name="f18" fmla="val 8"/>
                <a:gd name="f19" fmla="val 12"/>
                <a:gd name="f20" fmla="val 16"/>
                <a:gd name="f21" fmla="val 20"/>
                <a:gd name="f22" fmla="val 24"/>
                <a:gd name="f23" fmla="val 4"/>
                <a:gd name="f24" fmla="val 14"/>
                <a:gd name="f25" fmla="val 23"/>
                <a:gd name="f26" fmla="val 26"/>
                <a:gd name="f27" fmla="*/ f0 1 33"/>
                <a:gd name="f28" fmla="*/ f1 1 32"/>
                <a:gd name="f29" fmla="+- f4 0 f2"/>
                <a:gd name="f30" fmla="+- f3 0 f2"/>
                <a:gd name="f31" fmla="*/ f30 1 33"/>
                <a:gd name="f32" fmla="*/ f29 1 32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3" h="32">
                  <a:moveTo>
                    <a:pt x="f5" y="f4"/>
                  </a:moveTo>
                  <a:cubicBezTo>
                    <a:pt x="f6" y="f4"/>
                    <a:pt x="f7" y="f8"/>
                    <a:pt x="f9" y="f10"/>
                  </a:cubicBezTo>
                  <a:cubicBezTo>
                    <a:pt x="f2" y="f11"/>
                    <a:pt x="f2" y="f12"/>
                    <a:pt x="f9" y="f13"/>
                  </a:cubicBezTo>
                  <a:cubicBezTo>
                    <a:pt x="f7" y="f14"/>
                    <a:pt x="f6" y="f2"/>
                    <a:pt x="f5" y="f2"/>
                  </a:cubicBezTo>
                  <a:cubicBezTo>
                    <a:pt x="f11" y="f2"/>
                    <a:pt x="f15" y="f14"/>
                    <a:pt x="f16" y="f13"/>
                  </a:cubicBezTo>
                  <a:cubicBezTo>
                    <a:pt x="f17" y="f18"/>
                    <a:pt x="f3" y="f19"/>
                    <a:pt x="f3" y="f20"/>
                  </a:cubicBezTo>
                  <a:cubicBezTo>
                    <a:pt x="f3" y="f21"/>
                    <a:pt x="f17" y="f22"/>
                    <a:pt x="f16" y="f10"/>
                  </a:cubicBezTo>
                  <a:cubicBezTo>
                    <a:pt x="f15" y="f8"/>
                    <a:pt x="f11" y="f4"/>
                    <a:pt x="f5" y="f4"/>
                  </a:cubicBezTo>
                  <a:close/>
                  <a:moveTo>
                    <a:pt x="f5" y="f23"/>
                  </a:moveTo>
                  <a:cubicBezTo>
                    <a:pt x="f24" y="f23"/>
                    <a:pt x="f12" y="f9"/>
                    <a:pt x="f7" y="f18"/>
                  </a:cubicBezTo>
                  <a:cubicBezTo>
                    <a:pt x="f23" y="f19"/>
                    <a:pt x="f23" y="f21"/>
                    <a:pt x="f7" y="f22"/>
                  </a:cubicBezTo>
                  <a:cubicBezTo>
                    <a:pt x="f12" y="f10"/>
                    <a:pt x="f24" y="f16"/>
                    <a:pt x="f5" y="f16"/>
                  </a:cubicBezTo>
                  <a:cubicBezTo>
                    <a:pt x="f21" y="f16"/>
                    <a:pt x="f25" y="f10"/>
                    <a:pt x="f26" y="f22"/>
                  </a:cubicBezTo>
                  <a:cubicBezTo>
                    <a:pt x="f8" y="f21"/>
                    <a:pt x="f8" y="f19"/>
                    <a:pt x="f26" y="f18"/>
                  </a:cubicBezTo>
                  <a:cubicBezTo>
                    <a:pt x="f25" y="f9"/>
                    <a:pt x="f21" y="f23"/>
                    <a:pt x="f5" y="f23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xmlns="" id="{81AC7B9E-C8A8-4C78-B3F3-1A2C0A75919F}"/>
                </a:ext>
              </a:extLst>
            </p:cNvPr>
            <p:cNvSpPr/>
            <p:nvPr/>
          </p:nvSpPr>
          <p:spPr>
            <a:xfrm>
              <a:off x="11631616" y="1539877"/>
              <a:ext cx="188915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xmlns="" id="{17DFBFFC-E5D5-4111-ACBD-AC6283A783CA}"/>
                </a:ext>
              </a:extLst>
            </p:cNvPr>
            <p:cNvSpPr/>
            <p:nvPr/>
          </p:nvSpPr>
          <p:spPr>
            <a:xfrm>
              <a:off x="11531598" y="5694361"/>
              <a:ext cx="298451" cy="115410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8"/>
                <a:gd name="f4" fmla="val 727"/>
                <a:gd name="f5" fmla="val 15"/>
                <a:gd name="f6" fmla="val 407"/>
                <a:gd name="f7" fmla="val 176"/>
                <a:gd name="f8" fmla="val 6"/>
                <a:gd name="f9" fmla="val 410"/>
                <a:gd name="f10" fmla="*/ f0 1 188"/>
                <a:gd name="f11" fmla="*/ f1 1 727"/>
                <a:gd name="f12" fmla="+- f4 0 f2"/>
                <a:gd name="f13" fmla="+- f3 0 f2"/>
                <a:gd name="f14" fmla="*/ f13 1 188"/>
                <a:gd name="f15" fmla="*/ f12 1 727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88" h="727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xmlns="" id="{85B207D7-A5AA-45DD-B66F-F56D94932C6A}"/>
                </a:ext>
              </a:extLst>
            </p:cNvPr>
            <p:cNvSpPr/>
            <p:nvPr/>
          </p:nvSpPr>
          <p:spPr>
            <a:xfrm>
              <a:off x="11772900" y="5551486"/>
              <a:ext cx="157167" cy="1555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"/>
                <a:gd name="f4" fmla="val 17"/>
                <a:gd name="f5" fmla="val 8"/>
                <a:gd name="f6" fmla="val 25"/>
                <a:gd name="f7" fmla="val 16"/>
                <a:gd name="f8" fmla="val 7"/>
                <a:gd name="f9" fmla="val 26"/>
                <a:gd name="f10" fmla="val 4"/>
                <a:gd name="f11" fmla="val 10"/>
                <a:gd name="f12" fmla="val 9"/>
                <a:gd name="f13" fmla="val 23"/>
                <a:gd name="f14" fmla="val 29"/>
                <a:gd name="f15" fmla="*/ f0 1 33"/>
                <a:gd name="f16" fmla="*/ f1 1 33"/>
                <a:gd name="f17" fmla="+- f3 0 f2"/>
                <a:gd name="f18" fmla="*/ f17 1 33"/>
                <a:gd name="f19" fmla="*/ 0 1 f18"/>
                <a:gd name="f20" fmla="*/ f3 1 f18"/>
                <a:gd name="f21" fmla="*/ f19 f15 1"/>
                <a:gd name="f22" fmla="*/ f20 f15 1"/>
                <a:gd name="f23" fmla="*/ f20 f16 1"/>
                <a:gd name="f24" fmla="*/ f1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3" h="33">
                  <a:moveTo>
                    <a:pt x="f4" y="f3"/>
                  </a:moveTo>
                  <a:cubicBezTo>
                    <a:pt x="f5" y="f3"/>
                    <a:pt x="f2" y="f6"/>
                    <a:pt x="f2" y="f7"/>
                  </a:cubicBezTo>
                  <a:cubicBezTo>
                    <a:pt x="f2" y="f8"/>
                    <a:pt x="f5" y="f2"/>
                    <a:pt x="f4" y="f2"/>
                  </a:cubicBezTo>
                  <a:cubicBezTo>
                    <a:pt x="f9" y="f2"/>
                    <a:pt x="f3" y="f8"/>
                    <a:pt x="f3" y="f7"/>
                  </a:cubicBezTo>
                  <a:cubicBezTo>
                    <a:pt x="f3" y="f6"/>
                    <a:pt x="f9" y="f3"/>
                    <a:pt x="f4" y="f3"/>
                  </a:cubicBezTo>
                  <a:close/>
                  <a:moveTo>
                    <a:pt x="f4" y="f10"/>
                  </a:moveTo>
                  <a:cubicBezTo>
                    <a:pt x="f11" y="f10"/>
                    <a:pt x="f10" y="f12"/>
                    <a:pt x="f10" y="f7"/>
                  </a:cubicBezTo>
                  <a:cubicBezTo>
                    <a:pt x="f10" y="f13"/>
                    <a:pt x="f11" y="f14"/>
                    <a:pt x="f4" y="f14"/>
                  </a:cubicBezTo>
                  <a:cubicBezTo>
                    <a:pt x="f13" y="f14"/>
                    <a:pt x="f14" y="f13"/>
                    <a:pt x="f14" y="f7"/>
                  </a:cubicBezTo>
                  <a:cubicBezTo>
                    <a:pt x="f14" y="f12"/>
                    <a:pt x="f13" y="f10"/>
                    <a:pt x="f4" y="f10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xmlns="" id="{3594228D-53E5-47A1-821E-A870428F160F}"/>
                </a:ext>
              </a:extLst>
            </p:cNvPr>
            <p:cNvSpPr/>
            <p:nvPr/>
          </p:nvSpPr>
          <p:spPr>
            <a:xfrm>
              <a:off x="11710985" y="4764"/>
              <a:ext cx="304796" cy="15446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"/>
                <a:gd name="f4" fmla="val 973"/>
                <a:gd name="f5" fmla="val 15"/>
                <a:gd name="f6" fmla="val 790"/>
                <a:gd name="f7" fmla="val 174"/>
                <a:gd name="f8" fmla="val 614"/>
                <a:gd name="f9" fmla="val 620"/>
                <a:gd name="f10" fmla="val 796"/>
                <a:gd name="f11" fmla="*/ f0 1 192"/>
                <a:gd name="f12" fmla="*/ f1 1 973"/>
                <a:gd name="f13" fmla="+- f4 0 f2"/>
                <a:gd name="f14" fmla="+- f3 0 f2"/>
                <a:gd name="f15" fmla="*/ f14 1 192"/>
                <a:gd name="f16" fmla="*/ f13 1 973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92" h="973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10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xmlns="" id="{CD7AF33B-4190-4A67-A380-3564F5DF07E4}"/>
                </a:ext>
              </a:extLst>
            </p:cNvPr>
            <p:cNvSpPr/>
            <p:nvPr/>
          </p:nvSpPr>
          <p:spPr>
            <a:xfrm>
              <a:off x="11636370" y="4867278"/>
              <a:ext cx="188915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xmlns="" id="{3C9EBC6A-2684-48CA-8A5C-78335821079B}"/>
                </a:ext>
              </a:extLst>
            </p:cNvPr>
            <p:cNvSpPr/>
            <p:nvPr/>
          </p:nvSpPr>
          <p:spPr>
            <a:xfrm>
              <a:off x="11441109" y="5046665"/>
              <a:ext cx="307979" cy="1801816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94"/>
                <a:gd name="f5" fmla="val 1135"/>
                <a:gd name="f6" fmla="val 18"/>
                <a:gd name="f7" fmla="val 354"/>
                <a:gd name="f8" fmla="val 176"/>
                <a:gd name="f9" fmla="val 177"/>
                <a:gd name="f10" fmla="val 183"/>
                <a:gd name="f11" fmla="*/ f1 1 194"/>
                <a:gd name="f12" fmla="*/ f2 1 1135"/>
                <a:gd name="f13" fmla="+- f5 0 f3"/>
                <a:gd name="f14" fmla="+- f4 0 f3"/>
                <a:gd name="f15" fmla="*/ f14 1 194"/>
                <a:gd name="f16" fmla="*/ f13 1 1135"/>
                <a:gd name="f17" fmla="*/ 0 1 f15"/>
                <a:gd name="f18" fmla="*/ f4 1 f15"/>
                <a:gd name="f19" fmla="*/ 0 1 f16"/>
                <a:gd name="f20" fmla="*/ f5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94" h="1135">
                  <a:moveTo>
                    <a:pt x="f6" y="f5"/>
                  </a:moveTo>
                  <a:lnTo>
                    <a:pt x="f3" y="f5"/>
                  </a:lnTo>
                  <a:lnTo>
                    <a:pt x="f3" y="f7"/>
                  </a:lnTo>
                  <a:lnTo>
                    <a:pt x="f8" y="f9"/>
                  </a:lnTo>
                  <a:lnTo>
                    <a:pt x="f8" y="f3"/>
                  </a:lnTo>
                  <a:lnTo>
                    <a:pt x="f4" y="f3"/>
                  </a:lnTo>
                  <a:lnTo>
                    <a:pt x="f4" y="f10"/>
                  </a:lnTo>
                  <a:lnTo>
                    <a:pt x="f6" y="f0"/>
                  </a:lnTo>
                  <a:lnTo>
                    <a:pt x="f6" y="f5"/>
                  </a:ln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xmlns="" id="{07602AD1-0B10-4A01-BBE3-E682CB535AAC}"/>
                </a:ext>
              </a:extLst>
            </p:cNvPr>
            <p:cNvSpPr/>
            <p:nvPr/>
          </p:nvSpPr>
          <p:spPr>
            <a:xfrm>
              <a:off x="11849096" y="6416673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2"/>
                <a:gd name="f9" fmla="val 11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3" name="Rectangle 41">
              <a:extLst>
                <a:ext uri="{FF2B5EF4-FFF2-40B4-BE49-F238E27FC236}">
                  <a16:creationId xmlns:a16="http://schemas.microsoft.com/office/drawing/2014/main" xmlns="" id="{29834636-9FFE-4FCA-8C4E-4C2F2BC4B93C}"/>
                </a:ext>
              </a:extLst>
            </p:cNvPr>
            <p:cNvSpPr/>
            <p:nvPr/>
          </p:nvSpPr>
          <p:spPr>
            <a:xfrm>
              <a:off x="11939585" y="6596060"/>
              <a:ext cx="23810" cy="252410"/>
            </a:xfrm>
            <a:prstGeom prst="rect">
              <a:avLst/>
            </a:prstGeom>
            <a:gradFill>
              <a:gsLst>
                <a:gs pos="0">
                  <a:srgbClr val="82FFFF">
                    <a:alpha val="80000"/>
                  </a:srgbClr>
                </a:gs>
                <a:gs pos="100000">
                  <a:srgbClr val="3D97DE">
                    <a:alpha val="60000"/>
                  </a:srgbClr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74" name="Picture 2" descr="Image result for homework parents kids">
            <a:extLst>
              <a:ext uri="{FF2B5EF4-FFF2-40B4-BE49-F238E27FC236}">
                <a16:creationId xmlns:a16="http://schemas.microsoft.com/office/drawing/2014/main" xmlns="" id="{5F47E4A4-3761-4C5B-9273-E4FF999C87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57147" y="2309317"/>
            <a:ext cx="3524701" cy="26351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328841-CFF7-4A2F-98D8-C42986B2D8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</p:spPr>
        <p:txBody>
          <a:bodyPr/>
          <a:lstStyle/>
          <a:p>
            <a:pPr lvl="0"/>
            <a:r>
              <a:rPr lang="en-IE"/>
              <a:t>Homework Project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122F9253-BF8D-4650-A325-E84D8E0128A5}"/>
              </a:ext>
            </a:extLst>
          </p:cNvPr>
          <p:cNvSpPr/>
          <p:nvPr/>
        </p:nvSpPr>
        <p:spPr>
          <a:xfrm rot="21401383">
            <a:off x="4704972" y="2302734"/>
            <a:ext cx="7210144" cy="304699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0" i="0" u="none" strike="noStrike" kern="1200" cap="none" spc="0" baseline="0">
                <a:solidFill>
                  <a:srgbClr val="FFFF00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Calibri"/>
              </a:rPr>
              <a:t>Children gain credits based on the number of activities they complete throughout the project!</a:t>
            </a:r>
          </a:p>
        </p:txBody>
      </p:sp>
      <p:pic>
        <p:nvPicPr>
          <p:cNvPr id="4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xmlns="" id="{A38CB967-00D9-4B2D-A13D-18287E2EC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72" y="1722875"/>
            <a:ext cx="3843515" cy="472505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A90494-A97E-4B7A-A0F8-1B225C0326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" y="309698"/>
            <a:ext cx="9905996" cy="1478566"/>
          </a:xfrm>
        </p:spPr>
        <p:txBody>
          <a:bodyPr/>
          <a:lstStyle/>
          <a:p>
            <a:pPr lvl="0"/>
            <a:r>
              <a:rPr lang="en-IE"/>
              <a:t>Getting Parents Even More Involved…</a:t>
            </a:r>
          </a:p>
        </p:txBody>
      </p:sp>
      <p:pic>
        <p:nvPicPr>
          <p:cNvPr id="3" name="Picture 3" descr="Screen Clipping">
            <a:extLst>
              <a:ext uri="{FF2B5EF4-FFF2-40B4-BE49-F238E27FC236}">
                <a16:creationId xmlns:a16="http://schemas.microsoft.com/office/drawing/2014/main" xmlns="" id="{2BE324AF-AAD5-488F-97AD-6761E8C2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50" y="1417640"/>
            <a:ext cx="10098853" cy="51306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218B9B93-CDE9-48EF-98A8-EBD9646B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77" y="710927"/>
            <a:ext cx="10583841" cy="56311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reen Clipping">
            <a:extLst>
              <a:ext uri="{FF2B5EF4-FFF2-40B4-BE49-F238E27FC236}">
                <a16:creationId xmlns:a16="http://schemas.microsoft.com/office/drawing/2014/main" xmlns="" id="{F4E8F45E-D2F8-4AE2-97DE-FBAC92430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64" y="778437"/>
            <a:ext cx="9111611" cy="54039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thank you gif">
            <a:extLst>
              <a:ext uri="{FF2B5EF4-FFF2-40B4-BE49-F238E27FC236}">
                <a16:creationId xmlns:a16="http://schemas.microsoft.com/office/drawing/2014/main" xmlns="" id="{3353C0AE-3A21-4BF2-BD09-133918C582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6219" y="425525"/>
            <a:ext cx="6162781" cy="616278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2E5F6C-2374-422A-A94C-80163A5230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</p:spPr>
        <p:txBody>
          <a:bodyPr/>
          <a:lstStyle/>
          <a:p>
            <a:pPr lvl="0"/>
            <a:r>
              <a:rPr lang="en-IE"/>
              <a:t>Reading And Books</a:t>
            </a:r>
          </a:p>
        </p:txBody>
      </p:sp>
      <p:pic>
        <p:nvPicPr>
          <p:cNvPr id="3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D394E4C-05D7-414A-97B3-91E3D2C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63" y="1761372"/>
            <a:ext cx="10534400" cy="463942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CCB52-83C2-4EBA-B70D-1FA6AE5D7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</p:spPr>
        <p:txBody>
          <a:bodyPr/>
          <a:lstStyle/>
          <a:p>
            <a:pPr lvl="0"/>
            <a:r>
              <a:rPr lang="en-IE"/>
              <a:t>Useful Video Synopses</a:t>
            </a:r>
          </a:p>
        </p:txBody>
      </p:sp>
      <p:pic>
        <p:nvPicPr>
          <p:cNvPr id="3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55CCFC1-5DB1-42EA-A595-0D39A7E44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0" y="1784268"/>
            <a:ext cx="10945962" cy="44505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Image result for youtube gif">
            <a:extLst>
              <a:ext uri="{FF2B5EF4-FFF2-40B4-BE49-F238E27FC236}">
                <a16:creationId xmlns:a16="http://schemas.microsoft.com/office/drawing/2014/main" xmlns="" id="{C4CD0D34-7E63-477C-857E-5463E3B10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64267" y="3102796"/>
            <a:ext cx="4324983" cy="31320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torm gif">
            <a:extLst>
              <a:ext uri="{FF2B5EF4-FFF2-40B4-BE49-F238E27FC236}">
                <a16:creationId xmlns:a16="http://schemas.microsoft.com/office/drawing/2014/main" xmlns="" id="{C47CCD88-7AFB-453C-8BA6-7CEB83E78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6526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AE30EE2-091B-42F9-B8C9-1F0604FCA6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3558" y="26407"/>
            <a:ext cx="9905996" cy="1478566"/>
          </a:xfrm>
        </p:spPr>
        <p:txBody>
          <a:bodyPr/>
          <a:lstStyle/>
          <a:p>
            <a:pPr lvl="0"/>
            <a:r>
              <a:rPr lang="en-IE"/>
              <a:t>Art</a:t>
            </a:r>
          </a:p>
        </p:txBody>
      </p:sp>
      <p:pic>
        <p:nvPicPr>
          <p:cNvPr id="4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xmlns="" id="{49A87C8F-DD70-4B4F-92E2-0D79977CB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662" y="824779"/>
            <a:ext cx="8233376" cy="13603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xmlns="" id="{8C8426DE-5BD5-4E45-8C2E-D46CBBA05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115">
            <a:off x="443420" y="2660748"/>
            <a:ext cx="6344198" cy="24078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473CCAB2-ACF0-453A-8DB9-6ED963641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5035">
            <a:off x="5074454" y="3656310"/>
            <a:ext cx="6628101" cy="25622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now gif">
            <a:extLst>
              <a:ext uri="{FF2B5EF4-FFF2-40B4-BE49-F238E27FC236}">
                <a16:creationId xmlns:a16="http://schemas.microsoft.com/office/drawing/2014/main" xmlns="" id="{3B9B4A0B-628D-45AF-BF13-C1CD4C1E4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xmlns="" id="{696DCAEC-28E1-40E9-91E7-228D705B8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27" y="289435"/>
            <a:ext cx="8476908" cy="62443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40A155F-A284-456B-87E0-4B7BBB6BE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27" y="289435"/>
            <a:ext cx="8267209" cy="30085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B7F40-8464-4533-A242-A36C2C520C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</p:spPr>
        <p:txBody>
          <a:bodyPr/>
          <a:lstStyle/>
          <a:p>
            <a:pPr lvl="0"/>
            <a:r>
              <a:rPr lang="en-IE"/>
              <a:t>Places To Visit</a:t>
            </a:r>
          </a:p>
        </p:txBody>
      </p:sp>
      <p:pic>
        <p:nvPicPr>
          <p:cNvPr id="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8EB9EB7-C51F-4C2F-838B-B1413A9B2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11" y="1698900"/>
            <a:ext cx="9687565" cy="462118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ea gif">
            <a:extLst>
              <a:ext uri="{FF2B5EF4-FFF2-40B4-BE49-F238E27FC236}">
                <a16:creationId xmlns:a16="http://schemas.microsoft.com/office/drawing/2014/main" xmlns="" id="{666DDD19-CF9E-4BF4-9161-4EAAC861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415085"/>
            <a:ext cx="12191996" cy="4453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xmlns="" id="{746AC898-EB31-4A7C-A9EF-5CDC711A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88"/>
            <a:ext cx="12191996" cy="22917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F9DC7FD2-9A5E-49C3-A905-833B6908F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82" y="2819378"/>
            <a:ext cx="2790154" cy="29586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AB7E353B-DD49-4C86-BBC2-C985C8D51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318" y="3634474"/>
            <a:ext cx="2883322" cy="28091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07E70E6-466C-46CA-8254-14E150C3D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177" y="2608316"/>
            <a:ext cx="2694974" cy="25642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AE51AB3-7EDC-451E-ADDD-723BFB25C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6633" y="3188805"/>
            <a:ext cx="3055220" cy="27547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>
            <a:extLst>
              <a:ext uri="{FF2B5EF4-FFF2-40B4-BE49-F238E27FC236}">
                <a16:creationId xmlns:a16="http://schemas.microsoft.com/office/drawing/2014/main" xmlns="" id="{023CDC8A-3696-48EE-A9AB-6FCA8812B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2CEB9C5E-8FBB-49F8-A9B1-19545B7AAC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636" y="187003"/>
            <a:ext cx="9905996" cy="1478566"/>
          </a:xfrm>
        </p:spPr>
        <p:txBody>
          <a:bodyPr/>
          <a:lstStyle/>
          <a:p>
            <a:pPr lvl="0"/>
            <a:r>
              <a:rPr lang="en-IE"/>
              <a:t>Science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F7CDC46-4ACB-40F2-8BB7-9D12ADC93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777" y="137699"/>
            <a:ext cx="9223735" cy="10523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close up of food&#10;&#10;Description automatically generated">
            <a:extLst>
              <a:ext uri="{FF2B5EF4-FFF2-40B4-BE49-F238E27FC236}">
                <a16:creationId xmlns:a16="http://schemas.microsoft.com/office/drawing/2014/main" xmlns="" id="{D7EDB809-09E2-47D6-9984-BB663A7E4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199">
            <a:off x="312249" y="1589703"/>
            <a:ext cx="5566510" cy="20182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73ADC3F-72C7-4C72-A9F4-FC386FF45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2082">
            <a:off x="6283080" y="1538853"/>
            <a:ext cx="5579604" cy="20411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50213C9-609F-486B-8E15-C5995157C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292" y="3933191"/>
            <a:ext cx="7143411" cy="27378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59B08-D257-457B-A23B-FA6BEB113D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5924" y="74523"/>
            <a:ext cx="9905996" cy="1478566"/>
          </a:xfrm>
        </p:spPr>
        <p:txBody>
          <a:bodyPr/>
          <a:lstStyle/>
          <a:p>
            <a:pPr lvl="0"/>
            <a:r>
              <a:rPr lang="en-IE"/>
              <a:t>Cooking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54EA817F-1A15-4DC6-B405-053E53FD0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24" y="1199125"/>
            <a:ext cx="10540307" cy="53274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46</Words>
  <Application>Microsoft Macintosh PowerPoint</Application>
  <PresentationFormat>Widescreen</PresentationFormat>
  <Paragraphs>12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Tw Cen MT</vt:lpstr>
      <vt:lpstr>Circuit</vt:lpstr>
      <vt:lpstr>THE TEMPEST</vt:lpstr>
      <vt:lpstr>Reading And Books</vt:lpstr>
      <vt:lpstr>Useful Video Synopses</vt:lpstr>
      <vt:lpstr>Art</vt:lpstr>
      <vt:lpstr>PowerPoint Presentation</vt:lpstr>
      <vt:lpstr>Places To Visit</vt:lpstr>
      <vt:lpstr>PowerPoint Presentation</vt:lpstr>
      <vt:lpstr>Science</vt:lpstr>
      <vt:lpstr>Cooking</vt:lpstr>
      <vt:lpstr>Homework Project</vt:lpstr>
      <vt:lpstr>Getting Parents Even More Involved…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TEMPEST</dc:title>
  <dc:creator>Catherine Tierney</dc:creator>
  <cp:lastModifiedBy>Microsoft Office User</cp:lastModifiedBy>
  <cp:revision>5</cp:revision>
  <dcterms:created xsi:type="dcterms:W3CDTF">2020-02-10T15:18:18Z</dcterms:created>
  <dcterms:modified xsi:type="dcterms:W3CDTF">2020-02-11T10:52:37Z</dcterms:modified>
</cp:coreProperties>
</file>