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8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audi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audi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audio" Target="../media/media11.m4a"/><Relationship Id="rId4" Type="http://schemas.microsoft.com/office/2007/relationships/media" Target="../media/media11.m4a"/><Relationship Id="rId5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audio" Target="../media/media12.m4a"/><Relationship Id="rId5" Type="http://schemas.microsoft.com/office/2007/relationships/media" Target="../media/media12.m4a"/><Relationship Id="rId6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audi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audi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audio" Target="../media/media11.m4a"/><Relationship Id="rId4" Type="http://schemas.microsoft.com/office/2007/relationships/media" Target="../media/media11.m4a"/><Relationship Id="rId5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audio" Target="../media/media12.m4a"/><Relationship Id="rId5" Type="http://schemas.microsoft.com/office/2007/relationships/media" Target="../media/media12.m4a"/><Relationship Id="rId6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audi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audi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audio" Target="../media/media11.m4a"/><Relationship Id="rId4" Type="http://schemas.microsoft.com/office/2007/relationships/media" Target="../media/media11.m4a"/><Relationship Id="rId5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audio" Target="../media/media12.m4a"/><Relationship Id="rId5" Type="http://schemas.microsoft.com/office/2007/relationships/media" Target="../media/media12.m4a"/><Relationship Id="rId6" Type="http://schemas.openxmlformats.org/officeDocument/2006/relationships/image" Target="../media/image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audio" Target="../media/media8.m4a"/><Relationship Id="rId5" Type="http://schemas.microsoft.com/office/2007/relationships/media" Target="../media/media8.m4a"/><Relationship Id="rId6" Type="http://schemas.openxmlformats.org/officeDocument/2006/relationships/image" Target="../media/image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audi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audio" Target="../media/media11.m4a"/><Relationship Id="rId4" Type="http://schemas.microsoft.com/office/2007/relationships/media" Target="../media/media11.m4a"/><Relationship Id="rId5" Type="http://schemas.openxmlformats.org/officeDocument/2006/relationships/image" Target="../media/image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audio" Target="../media/media12.m4a"/><Relationship Id="rId5" Type="http://schemas.microsoft.com/office/2007/relationships/media" Target="../media/media12.m4a"/><Relationship Id="rId6" Type="http://schemas.openxmlformats.org/officeDocument/2006/relationships/image" Target="../media/image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audi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audio" Target="../media/media7.m4a"/><Relationship Id="rId4" Type="http://schemas.microsoft.com/office/2007/relationships/media" Target="../media/media7.m4a"/><Relationship Id="rId5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4;p13"/>
          <p:cNvSpPr txBox="1"/>
          <p:nvPr>
            <p:ph type="subTitle" sz="quarter" idx="1"/>
          </p:nvPr>
        </p:nvSpPr>
        <p:spPr>
          <a:xfrm>
            <a:off x="311699" y="2097166"/>
            <a:ext cx="8520602" cy="792601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Les personnages de Roméo et Juliette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04;p20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51" name="Google Shape;105;p20"/>
          <p:cNvSpPr txBox="1"/>
          <p:nvPr/>
        </p:nvSpPr>
        <p:spPr>
          <a:xfrm>
            <a:off x="661774" y="856675"/>
            <a:ext cx="77049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Roméo Montague et Juliette Capulet </a:t>
            </a:r>
            <a:r>
              <a:rPr b="1" u="sng"/>
              <a:t>tombent amoureux</a:t>
            </a:r>
            <a:r>
              <a:rPr b="1"/>
              <a:t> </a:t>
            </a:r>
            <a:r>
              <a:rPr b="1">
                <a:solidFill>
                  <a:srgbClr val="0000FF"/>
                </a:solidFill>
              </a:rPr>
              <a:t>au</a:t>
            </a:r>
            <a:r>
              <a:t> </a:t>
            </a:r>
            <a:r>
              <a:rPr b="1"/>
              <a:t>bal</a:t>
            </a:r>
            <a:r>
              <a:t>, et </a:t>
            </a:r>
            <a:r>
              <a:rPr b="1" u="sng"/>
              <a:t>se</a:t>
            </a:r>
            <a:r>
              <a:rPr u="sng"/>
              <a:t> </a:t>
            </a:r>
            <a:r>
              <a:rPr b="1" u="sng"/>
              <a:t>marient</a:t>
            </a:r>
            <a:r>
              <a:t>.</a:t>
            </a:r>
          </a:p>
        </p:txBody>
      </p:sp>
      <p:sp>
        <p:nvSpPr>
          <p:cNvPr id="152" name="Google Shape;106;p20"/>
          <p:cNvSpPr txBox="1"/>
          <p:nvPr/>
        </p:nvSpPr>
        <p:spPr>
          <a:xfrm>
            <a:off x="1720200" y="4320999"/>
            <a:ext cx="5703600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200"/>
            </a:pPr>
            <a:r>
              <a:t>Romeo Montague and Juliet Capulet </a:t>
            </a:r>
            <a:r>
              <a:rPr b="1" u="sng"/>
              <a:t>fall in love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at the ball</a:t>
            </a:r>
            <a:r>
              <a:t>, and </a:t>
            </a:r>
            <a:r>
              <a:rPr b="1" u="sng"/>
              <a:t>get married</a:t>
            </a:r>
            <a:r>
              <a:t>.</a:t>
            </a:r>
          </a:p>
        </p:txBody>
      </p:sp>
      <p:pic>
        <p:nvPicPr>
          <p:cNvPr id="153" name="Google Shape;107;p20" descr="Google Shape;107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949" y="1989800"/>
            <a:ext cx="3576051" cy="194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108;p20" descr="Google Shape;108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2749" y="1424574"/>
            <a:ext cx="3330890" cy="2896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755886" y="78819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13;p21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58" name="Google Shape;114;p21"/>
          <p:cNvSpPr txBox="1"/>
          <p:nvPr/>
        </p:nvSpPr>
        <p:spPr>
          <a:xfrm>
            <a:off x="661774" y="856675"/>
            <a:ext cx="7704902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Tybalt, le </a:t>
            </a:r>
            <a:r>
              <a:rPr b="1"/>
              <a:t>cousin</a:t>
            </a:r>
            <a:r>
              <a:t> de Juliette, </a:t>
            </a:r>
            <a:r>
              <a:rPr b="1"/>
              <a:t>tue</a:t>
            </a:r>
            <a:r>
              <a:t> Mercutio, </a:t>
            </a:r>
            <a:r>
              <a:rPr b="1"/>
              <a:t>l’ami</a:t>
            </a:r>
            <a:r>
              <a:t> de Roméo.</a:t>
            </a:r>
          </a:p>
        </p:txBody>
      </p:sp>
      <p:sp>
        <p:nvSpPr>
          <p:cNvPr id="159" name="Google Shape;115;p21"/>
          <p:cNvSpPr txBox="1"/>
          <p:nvPr/>
        </p:nvSpPr>
        <p:spPr>
          <a:xfrm>
            <a:off x="1720200" y="4320999"/>
            <a:ext cx="5703600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200"/>
            </a:pPr>
            <a:r>
              <a:t>Tybalt, Juliet’s </a:t>
            </a:r>
            <a:r>
              <a:rPr b="1"/>
              <a:t>cousin</a:t>
            </a:r>
            <a:r>
              <a:t>, </a:t>
            </a:r>
            <a:r>
              <a:rPr b="1"/>
              <a:t>kills</a:t>
            </a:r>
            <a:r>
              <a:t> Mercutio, Romeo’s </a:t>
            </a:r>
            <a:r>
              <a:rPr b="1"/>
              <a:t>friend</a:t>
            </a:r>
            <a:r>
              <a:t>.</a:t>
            </a:r>
          </a:p>
        </p:txBody>
      </p:sp>
      <p:pic>
        <p:nvPicPr>
          <p:cNvPr id="160" name="Google Shape;116;p21" descr="Google Shape;11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1987" y="1501675"/>
            <a:ext cx="5396619" cy="281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04819" y="90371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21;p22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64" name="Google Shape;122;p22"/>
          <p:cNvSpPr txBox="1"/>
          <p:nvPr/>
        </p:nvSpPr>
        <p:spPr>
          <a:xfrm>
            <a:off x="661774" y="856675"/>
            <a:ext cx="7704902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Roméo </a:t>
            </a:r>
            <a:r>
              <a:rPr b="1"/>
              <a:t>tue</a:t>
            </a:r>
            <a:r>
              <a:t> Tybalt </a:t>
            </a:r>
            <a:r>
              <a:rPr b="1">
                <a:solidFill>
                  <a:srgbClr val="0000FF"/>
                </a:solidFill>
              </a:rPr>
              <a:t>alors</a:t>
            </a:r>
            <a:r>
              <a:t> le Prince de Vérone </a:t>
            </a:r>
            <a:r>
              <a:rPr b="1"/>
              <a:t>l’envoie</a:t>
            </a:r>
            <a:r>
              <a:t> en </a:t>
            </a:r>
            <a:r>
              <a:rPr b="1"/>
              <a:t>exil</a:t>
            </a:r>
            <a:r>
              <a:t>.</a:t>
            </a:r>
          </a:p>
        </p:txBody>
      </p:sp>
      <p:sp>
        <p:nvSpPr>
          <p:cNvPr id="165" name="Google Shape;123;p22"/>
          <p:cNvSpPr txBox="1"/>
          <p:nvPr/>
        </p:nvSpPr>
        <p:spPr>
          <a:xfrm>
            <a:off x="1720200" y="4320999"/>
            <a:ext cx="5703600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200"/>
            </a:pPr>
            <a:r>
              <a:t>Romeo </a:t>
            </a:r>
            <a:r>
              <a:rPr b="1"/>
              <a:t>kills</a:t>
            </a:r>
            <a:r>
              <a:t> Tybalt </a:t>
            </a:r>
            <a:r>
              <a:rPr b="1">
                <a:solidFill>
                  <a:srgbClr val="0000FF"/>
                </a:solidFill>
              </a:rPr>
              <a:t>therefore</a:t>
            </a:r>
            <a:r>
              <a:t> the Prince of Verona </a:t>
            </a:r>
            <a:r>
              <a:rPr b="1"/>
              <a:t>sends </a:t>
            </a:r>
            <a:r>
              <a:t>him </a:t>
            </a:r>
            <a:r>
              <a:rPr b="1"/>
              <a:t>in</a:t>
            </a:r>
            <a:r>
              <a:t> </a:t>
            </a:r>
            <a:r>
              <a:rPr b="1"/>
              <a:t>exile</a:t>
            </a:r>
            <a:r>
              <a:t>.</a:t>
            </a:r>
          </a:p>
        </p:txBody>
      </p:sp>
      <p:pic>
        <p:nvPicPr>
          <p:cNvPr id="166" name="Google Shape;124;p22" descr="Google Shape;124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2299" y="1501675"/>
            <a:ext cx="3336647" cy="266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707302" y="14724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29;p23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70" name="Google Shape;130;p23"/>
          <p:cNvSpPr txBox="1"/>
          <p:nvPr/>
        </p:nvSpPr>
        <p:spPr>
          <a:xfrm>
            <a:off x="283899" y="856675"/>
            <a:ext cx="85668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Juliette </a:t>
            </a:r>
            <a:r>
              <a:rPr u="sng"/>
              <a:t>fait un </a:t>
            </a:r>
            <a:r>
              <a:rPr b="1" u="sng"/>
              <a:t>plan</a:t>
            </a:r>
            <a:r>
              <a:t> avec le Père Lawrence de </a:t>
            </a:r>
            <a:r>
              <a:rPr b="1"/>
              <a:t>boire</a:t>
            </a:r>
            <a:r>
              <a:t> une </a:t>
            </a:r>
            <a:r>
              <a:rPr b="1"/>
              <a:t>potion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pour</a:t>
            </a:r>
            <a:r>
              <a:t> </a:t>
            </a:r>
            <a:r>
              <a:rPr u="sng"/>
              <a:t>faire </a:t>
            </a:r>
            <a:r>
              <a:rPr b="1" u="sng"/>
              <a:t>semblant</a:t>
            </a:r>
            <a:r>
              <a:rPr u="sng"/>
              <a:t> </a:t>
            </a:r>
            <a:r>
              <a:t>d'être </a:t>
            </a:r>
            <a:r>
              <a:rPr b="1"/>
              <a:t>morte</a:t>
            </a:r>
            <a:r>
              <a:t>.</a:t>
            </a:r>
          </a:p>
        </p:txBody>
      </p:sp>
      <p:sp>
        <p:nvSpPr>
          <p:cNvPr id="171" name="Google Shape;131;p23"/>
          <p:cNvSpPr txBox="1"/>
          <p:nvPr/>
        </p:nvSpPr>
        <p:spPr>
          <a:xfrm>
            <a:off x="1720199" y="4320999"/>
            <a:ext cx="6003302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200"/>
            </a:pPr>
            <a:r>
              <a:t>Juliet </a:t>
            </a:r>
            <a:r>
              <a:rPr u="sng"/>
              <a:t>makes a </a:t>
            </a:r>
            <a:r>
              <a:rPr b="1" u="sng"/>
              <a:t>plan</a:t>
            </a:r>
            <a:r>
              <a:t> with Friar Lawrence to </a:t>
            </a:r>
            <a:r>
              <a:rPr b="1"/>
              <a:t>drink</a:t>
            </a:r>
            <a:r>
              <a:t> a </a:t>
            </a:r>
            <a:r>
              <a:rPr b="1"/>
              <a:t>potion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to</a:t>
            </a:r>
            <a:r>
              <a:t> </a:t>
            </a:r>
            <a:r>
              <a:rPr b="1" u="sng"/>
              <a:t>pretend</a:t>
            </a:r>
            <a:r>
              <a:t> to be </a:t>
            </a:r>
            <a:r>
              <a:rPr b="1"/>
              <a:t>dead</a:t>
            </a:r>
            <a:r>
              <a:t>.</a:t>
            </a:r>
          </a:p>
        </p:txBody>
      </p:sp>
      <p:pic>
        <p:nvPicPr>
          <p:cNvPr id="172" name="Google Shape;132;p23" descr="Google Shape;132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300" y="1424574"/>
            <a:ext cx="4679995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711454" y="13124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37;p24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76" name="Google Shape;138;p24"/>
          <p:cNvSpPr txBox="1"/>
          <p:nvPr/>
        </p:nvSpPr>
        <p:spPr>
          <a:xfrm>
            <a:off x="83499" y="856675"/>
            <a:ext cx="88842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Roméo </a:t>
            </a:r>
            <a:r>
              <a:rPr b="1"/>
              <a:t>pense</a:t>
            </a:r>
            <a:r>
              <a:t> que Juliette est </a:t>
            </a:r>
            <a:r>
              <a:rPr b="1"/>
              <a:t>morte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donc</a:t>
            </a:r>
            <a:r>
              <a:t> il se </a:t>
            </a:r>
            <a:r>
              <a:rPr b="1"/>
              <a:t>tue</a:t>
            </a:r>
            <a:r>
              <a:t>, </a:t>
            </a:r>
            <a:r>
              <a:rPr b="1">
                <a:solidFill>
                  <a:srgbClr val="0000FF"/>
                </a:solidFill>
              </a:rPr>
              <a:t>ensuite</a:t>
            </a:r>
            <a:r>
              <a:t> Juliette voit Roméo </a:t>
            </a:r>
            <a:r>
              <a:rPr b="1"/>
              <a:t>mort</a:t>
            </a:r>
            <a:r>
              <a:t> et se </a:t>
            </a:r>
            <a:r>
              <a:rPr b="1"/>
              <a:t>tue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aussi</a:t>
            </a:r>
            <a:r>
              <a:t>.</a:t>
            </a:r>
          </a:p>
        </p:txBody>
      </p:sp>
      <p:sp>
        <p:nvSpPr>
          <p:cNvPr id="177" name="Google Shape;139;p24"/>
          <p:cNvSpPr txBox="1"/>
          <p:nvPr/>
        </p:nvSpPr>
        <p:spPr>
          <a:xfrm>
            <a:off x="551099" y="4320999"/>
            <a:ext cx="78237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200"/>
            </a:pPr>
            <a:r>
              <a:t>Romeo </a:t>
            </a:r>
            <a:r>
              <a:rPr b="1"/>
              <a:t>thinks</a:t>
            </a:r>
            <a:r>
              <a:t> Juliet is </a:t>
            </a:r>
            <a:r>
              <a:rPr b="1"/>
              <a:t>dead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so</a:t>
            </a:r>
            <a:r>
              <a:t> he </a:t>
            </a:r>
            <a:r>
              <a:rPr b="1"/>
              <a:t>kills himself</a:t>
            </a:r>
            <a:r>
              <a:t>, </a:t>
            </a:r>
            <a:r>
              <a:rPr b="1">
                <a:solidFill>
                  <a:srgbClr val="0000FF"/>
                </a:solidFill>
              </a:rPr>
              <a:t>then</a:t>
            </a:r>
            <a:r>
              <a:t> Juliet sees Romeo </a:t>
            </a:r>
            <a:r>
              <a:rPr b="1"/>
              <a:t>is dead </a:t>
            </a:r>
            <a:r>
              <a:t>and </a:t>
            </a:r>
            <a:r>
              <a:rPr b="1"/>
              <a:t>kills</a:t>
            </a:r>
            <a:r>
              <a:t> herself </a:t>
            </a:r>
            <a:r>
              <a:rPr b="1">
                <a:solidFill>
                  <a:srgbClr val="0000FF"/>
                </a:solidFill>
              </a:rPr>
              <a:t>as well</a:t>
            </a:r>
            <a:r>
              <a:t>.</a:t>
            </a:r>
          </a:p>
        </p:txBody>
      </p:sp>
      <p:pic>
        <p:nvPicPr>
          <p:cNvPr id="178" name="Google Shape;140;p24" descr="Google Shape;14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424574"/>
            <a:ext cx="436092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Google Shape;141;p24" descr="Google Shape;141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5722" y="1424574"/>
            <a:ext cx="316575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182428" y="13302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4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46;p25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83" name="Google Shape;147;p25"/>
          <p:cNvSpPr txBox="1"/>
          <p:nvPr/>
        </p:nvSpPr>
        <p:spPr>
          <a:xfrm>
            <a:off x="129899" y="862287"/>
            <a:ext cx="8884202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Les </a:t>
            </a:r>
            <a:r>
              <a:rPr b="1"/>
              <a:t>deux</a:t>
            </a:r>
            <a:r>
              <a:t> </a:t>
            </a:r>
            <a:r>
              <a:rPr b="1"/>
              <a:t>familles</a:t>
            </a:r>
            <a:r>
              <a:t> sont </a:t>
            </a:r>
            <a:r>
              <a:rPr b="1">
                <a:solidFill>
                  <a:srgbClr val="0000FF"/>
                </a:solidFill>
              </a:rPr>
              <a:t>tellement</a:t>
            </a:r>
            <a:r>
              <a:t> </a:t>
            </a:r>
            <a:r>
              <a:rPr b="1"/>
              <a:t>tristes</a:t>
            </a:r>
            <a:r>
              <a:t> qu’elles </a:t>
            </a:r>
            <a:r>
              <a:rPr b="1" u="sng"/>
              <a:t>font </a:t>
            </a:r>
            <a:r>
              <a:rPr b="1">
                <a:solidFill>
                  <a:srgbClr val="0000FF"/>
                </a:solidFill>
              </a:rPr>
              <a:t>enfin</a:t>
            </a:r>
            <a:r>
              <a:rPr b="1" u="sng"/>
              <a:t> la paix</a:t>
            </a:r>
            <a:r>
              <a:rPr u="sng"/>
              <a:t>.</a:t>
            </a:r>
          </a:p>
        </p:txBody>
      </p:sp>
      <p:sp>
        <p:nvSpPr>
          <p:cNvPr id="184" name="Google Shape;148;p25"/>
          <p:cNvSpPr txBox="1"/>
          <p:nvPr/>
        </p:nvSpPr>
        <p:spPr>
          <a:xfrm>
            <a:off x="1939050" y="4168599"/>
            <a:ext cx="46425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200"/>
            </a:pPr>
            <a:r>
              <a:t>The </a:t>
            </a:r>
            <a:r>
              <a:rPr b="1"/>
              <a:t>two</a:t>
            </a:r>
            <a:r>
              <a:t> </a:t>
            </a:r>
            <a:r>
              <a:rPr b="1"/>
              <a:t>families</a:t>
            </a:r>
            <a:r>
              <a:t> are </a:t>
            </a:r>
            <a:r>
              <a:rPr b="1">
                <a:solidFill>
                  <a:srgbClr val="0000FF"/>
                </a:solidFill>
              </a:rPr>
              <a:t>so very</a:t>
            </a:r>
            <a:r>
              <a:t> </a:t>
            </a:r>
            <a:r>
              <a:rPr b="1"/>
              <a:t>sad</a:t>
            </a:r>
            <a:r>
              <a:t> that they </a:t>
            </a:r>
            <a:r>
              <a:rPr b="1">
                <a:solidFill>
                  <a:srgbClr val="0000FF"/>
                </a:solidFill>
              </a:rPr>
              <a:t>finally</a:t>
            </a:r>
            <a:r>
              <a:t> </a:t>
            </a:r>
            <a:r>
              <a:rPr b="1" u="sng"/>
              <a:t>make peace</a:t>
            </a:r>
            <a:r>
              <a:t>.</a:t>
            </a:r>
          </a:p>
        </p:txBody>
      </p:sp>
      <p:pic>
        <p:nvPicPr>
          <p:cNvPr id="185" name="Google Shape;149;p25" descr="Google Shape;14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287" y="1507288"/>
            <a:ext cx="4410018" cy="2661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240481" y="14368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96;p19"/>
          <p:cNvSpPr txBox="1"/>
          <p:nvPr>
            <p:ph type="subTitle" sz="quarter" idx="1"/>
          </p:nvPr>
        </p:nvSpPr>
        <p:spPr>
          <a:xfrm>
            <a:off x="212174" y="1510670"/>
            <a:ext cx="8520601" cy="792601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89" name="Google Shape;99;p19"/>
          <p:cNvSpPr txBox="1"/>
          <p:nvPr/>
        </p:nvSpPr>
        <p:spPr>
          <a:xfrm>
            <a:off x="1922300" y="2393917"/>
            <a:ext cx="54558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200"/>
            </a:lvl1pPr>
          </a:lstStyle>
          <a:p>
            <a:pPr/>
            <a:r>
              <a:t>French words and sound, no translations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96;p19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92" name="Google Shape;97;p19"/>
          <p:cNvSpPr txBox="1"/>
          <p:nvPr/>
        </p:nvSpPr>
        <p:spPr>
          <a:xfrm>
            <a:off x="661774" y="856675"/>
            <a:ext cx="7704902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800"/>
            </a:pPr>
            <a:r>
              <a:t>La </a:t>
            </a:r>
            <a:r>
              <a:rPr b="1"/>
              <a:t>famille</a:t>
            </a:r>
            <a:r>
              <a:t> Capulet et la famille Montague </a:t>
            </a:r>
            <a:r>
              <a:rPr u="sng"/>
              <a:t>font la </a:t>
            </a:r>
            <a:r>
              <a:rPr b="1" u="sng"/>
              <a:t>guerre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tout le temps</a:t>
            </a:r>
            <a:r>
              <a:t>.</a:t>
            </a:r>
          </a:p>
        </p:txBody>
      </p:sp>
      <p:pic>
        <p:nvPicPr>
          <p:cNvPr id="193" name="Google Shape;98;p19" descr="Google Shape;98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563" y="1390375"/>
            <a:ext cx="5455825" cy="308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60388" y="13835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04;p20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97" name="Google Shape;105;p20"/>
          <p:cNvSpPr txBox="1"/>
          <p:nvPr/>
        </p:nvSpPr>
        <p:spPr>
          <a:xfrm>
            <a:off x="661774" y="856675"/>
            <a:ext cx="77049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Roméo Montague et Juliette Capulet </a:t>
            </a:r>
            <a:r>
              <a:rPr b="1" u="sng"/>
              <a:t>tombent amoureux</a:t>
            </a:r>
            <a:r>
              <a:rPr b="1"/>
              <a:t> </a:t>
            </a:r>
            <a:r>
              <a:rPr b="1">
                <a:solidFill>
                  <a:srgbClr val="0000FF"/>
                </a:solidFill>
              </a:rPr>
              <a:t>au</a:t>
            </a:r>
            <a:r>
              <a:t> </a:t>
            </a:r>
            <a:r>
              <a:rPr b="1"/>
              <a:t>bal</a:t>
            </a:r>
            <a:r>
              <a:t>, et </a:t>
            </a:r>
            <a:r>
              <a:rPr b="1" u="sng"/>
              <a:t>se</a:t>
            </a:r>
            <a:r>
              <a:rPr u="sng"/>
              <a:t> </a:t>
            </a:r>
            <a:r>
              <a:rPr b="1" u="sng"/>
              <a:t>marient</a:t>
            </a:r>
            <a:r>
              <a:t>.</a:t>
            </a:r>
          </a:p>
        </p:txBody>
      </p:sp>
      <p:pic>
        <p:nvPicPr>
          <p:cNvPr id="198" name="Google Shape;107;p20" descr="Google Shape;107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949" y="1989800"/>
            <a:ext cx="3576051" cy="194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Google Shape;108;p20" descr="Google Shape;108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2749" y="1424574"/>
            <a:ext cx="3330890" cy="2896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755886" y="78819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13;p21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03" name="Google Shape;114;p21"/>
          <p:cNvSpPr txBox="1"/>
          <p:nvPr/>
        </p:nvSpPr>
        <p:spPr>
          <a:xfrm>
            <a:off x="661774" y="856675"/>
            <a:ext cx="7704902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Tybalt, le </a:t>
            </a:r>
            <a:r>
              <a:rPr b="1"/>
              <a:t>cousin</a:t>
            </a:r>
            <a:r>
              <a:t> de Juliette, </a:t>
            </a:r>
            <a:r>
              <a:rPr b="1"/>
              <a:t>tue</a:t>
            </a:r>
            <a:r>
              <a:t> Mercutio, </a:t>
            </a:r>
            <a:r>
              <a:rPr b="1"/>
              <a:t>l’ami</a:t>
            </a:r>
            <a:r>
              <a:t> de Roméo.</a:t>
            </a:r>
          </a:p>
        </p:txBody>
      </p:sp>
      <p:pic>
        <p:nvPicPr>
          <p:cNvPr id="204" name="Google Shape;116;p21" descr="Google Shape;11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1987" y="1501675"/>
            <a:ext cx="5396619" cy="281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04819" y="90371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54;p13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Les personnages de Roméo et Juliette</a:t>
            </a:r>
          </a:p>
        </p:txBody>
      </p:sp>
      <p:pic>
        <p:nvPicPr>
          <p:cNvPr id="112" name="Google Shape;55;p13" descr="Google Shape;55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44999"/>
            <a:ext cx="4315841" cy="404610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Google Shape;56;p13"/>
          <p:cNvSpPr txBox="1"/>
          <p:nvPr/>
        </p:nvSpPr>
        <p:spPr>
          <a:xfrm>
            <a:off x="5020374" y="1516324"/>
            <a:ext cx="3000001" cy="984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800"/>
            </a:lvl1pPr>
          </a:lstStyle>
          <a:p>
            <a:pPr/>
            <a:r>
              <a:t>Romeo, de la famille Montague</a:t>
            </a:r>
          </a:p>
        </p:txBody>
      </p:sp>
      <p:pic>
        <p:nvPicPr>
          <p:cNvPr id="11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227443" y="257434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121;p22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08" name="Google Shape;122;p22"/>
          <p:cNvSpPr txBox="1"/>
          <p:nvPr/>
        </p:nvSpPr>
        <p:spPr>
          <a:xfrm>
            <a:off x="661774" y="856675"/>
            <a:ext cx="7704902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Roméo </a:t>
            </a:r>
            <a:r>
              <a:rPr b="1"/>
              <a:t>tue</a:t>
            </a:r>
            <a:r>
              <a:t> Tybalt </a:t>
            </a:r>
            <a:r>
              <a:rPr b="1">
                <a:solidFill>
                  <a:srgbClr val="0000FF"/>
                </a:solidFill>
              </a:rPr>
              <a:t>alors</a:t>
            </a:r>
            <a:r>
              <a:t> le Prince de Vérone </a:t>
            </a:r>
            <a:r>
              <a:rPr b="1"/>
              <a:t>l’envoie</a:t>
            </a:r>
            <a:r>
              <a:t> en </a:t>
            </a:r>
            <a:r>
              <a:rPr b="1"/>
              <a:t>exil</a:t>
            </a:r>
            <a:r>
              <a:t>.</a:t>
            </a:r>
          </a:p>
        </p:txBody>
      </p:sp>
      <p:pic>
        <p:nvPicPr>
          <p:cNvPr id="209" name="Google Shape;124;p22" descr="Google Shape;124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2299" y="1501675"/>
            <a:ext cx="3336647" cy="266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707302" y="14724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29;p23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13" name="Google Shape;130;p23"/>
          <p:cNvSpPr txBox="1"/>
          <p:nvPr/>
        </p:nvSpPr>
        <p:spPr>
          <a:xfrm>
            <a:off x="283899" y="856675"/>
            <a:ext cx="85668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Juliette </a:t>
            </a:r>
            <a:r>
              <a:rPr u="sng"/>
              <a:t>fait un </a:t>
            </a:r>
            <a:r>
              <a:rPr b="1" u="sng"/>
              <a:t>plan</a:t>
            </a:r>
            <a:r>
              <a:t> avec le Père Lawrence de </a:t>
            </a:r>
            <a:r>
              <a:rPr b="1"/>
              <a:t>boire</a:t>
            </a:r>
            <a:r>
              <a:t> une </a:t>
            </a:r>
            <a:r>
              <a:rPr b="1"/>
              <a:t>potion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pour</a:t>
            </a:r>
            <a:r>
              <a:t> </a:t>
            </a:r>
            <a:r>
              <a:rPr u="sng"/>
              <a:t>faire </a:t>
            </a:r>
            <a:r>
              <a:rPr b="1" u="sng"/>
              <a:t>semblant</a:t>
            </a:r>
            <a:r>
              <a:rPr u="sng"/>
              <a:t> </a:t>
            </a:r>
            <a:r>
              <a:t>d'être </a:t>
            </a:r>
            <a:r>
              <a:rPr b="1"/>
              <a:t>morte</a:t>
            </a:r>
            <a:r>
              <a:t>.</a:t>
            </a:r>
          </a:p>
        </p:txBody>
      </p:sp>
      <p:pic>
        <p:nvPicPr>
          <p:cNvPr id="214" name="Google Shape;132;p23" descr="Google Shape;132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300" y="1424574"/>
            <a:ext cx="4679995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711454" y="13124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137;p24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18" name="Google Shape;138;p24"/>
          <p:cNvSpPr txBox="1"/>
          <p:nvPr/>
        </p:nvSpPr>
        <p:spPr>
          <a:xfrm>
            <a:off x="83499" y="856675"/>
            <a:ext cx="88842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Roméo </a:t>
            </a:r>
            <a:r>
              <a:rPr b="1"/>
              <a:t>pense</a:t>
            </a:r>
            <a:r>
              <a:t> que Juliette est </a:t>
            </a:r>
            <a:r>
              <a:rPr b="1"/>
              <a:t>morte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donc</a:t>
            </a:r>
            <a:r>
              <a:t> il se </a:t>
            </a:r>
            <a:r>
              <a:rPr b="1"/>
              <a:t>tue</a:t>
            </a:r>
            <a:r>
              <a:t>, </a:t>
            </a:r>
            <a:r>
              <a:rPr b="1">
                <a:solidFill>
                  <a:srgbClr val="0000FF"/>
                </a:solidFill>
              </a:rPr>
              <a:t>ensuite</a:t>
            </a:r>
            <a:r>
              <a:t> Juliette voit Roméo </a:t>
            </a:r>
            <a:r>
              <a:rPr b="1"/>
              <a:t>mort</a:t>
            </a:r>
            <a:r>
              <a:t> et se </a:t>
            </a:r>
            <a:r>
              <a:rPr b="1"/>
              <a:t>tue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aussi</a:t>
            </a:r>
            <a:r>
              <a:t>.</a:t>
            </a:r>
          </a:p>
        </p:txBody>
      </p:sp>
      <p:pic>
        <p:nvPicPr>
          <p:cNvPr id="219" name="Google Shape;140;p24" descr="Google Shape;14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424574"/>
            <a:ext cx="436092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oogle Shape;141;p24" descr="Google Shape;141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5722" y="1424574"/>
            <a:ext cx="316575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182428" y="13302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4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46;p25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24" name="Google Shape;147;p25"/>
          <p:cNvSpPr txBox="1"/>
          <p:nvPr/>
        </p:nvSpPr>
        <p:spPr>
          <a:xfrm>
            <a:off x="129899" y="862287"/>
            <a:ext cx="8884202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Les </a:t>
            </a:r>
            <a:r>
              <a:rPr b="1"/>
              <a:t>deux</a:t>
            </a:r>
            <a:r>
              <a:t> </a:t>
            </a:r>
            <a:r>
              <a:rPr b="1"/>
              <a:t>familles</a:t>
            </a:r>
            <a:r>
              <a:t> sont </a:t>
            </a:r>
            <a:r>
              <a:rPr b="1">
                <a:solidFill>
                  <a:srgbClr val="0000FF"/>
                </a:solidFill>
              </a:rPr>
              <a:t>tellement</a:t>
            </a:r>
            <a:r>
              <a:t> </a:t>
            </a:r>
            <a:r>
              <a:rPr b="1"/>
              <a:t>tristes</a:t>
            </a:r>
            <a:r>
              <a:t> qu’elles </a:t>
            </a:r>
            <a:r>
              <a:rPr b="1" u="sng"/>
              <a:t>font </a:t>
            </a:r>
            <a:r>
              <a:rPr b="1">
                <a:solidFill>
                  <a:srgbClr val="0000FF"/>
                </a:solidFill>
              </a:rPr>
              <a:t>enfin</a:t>
            </a:r>
            <a:r>
              <a:rPr b="1" u="sng"/>
              <a:t> la paix</a:t>
            </a:r>
            <a:r>
              <a:rPr u="sng"/>
              <a:t>.</a:t>
            </a:r>
          </a:p>
        </p:txBody>
      </p:sp>
      <p:pic>
        <p:nvPicPr>
          <p:cNvPr id="225" name="Google Shape;149;p25" descr="Google Shape;14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287" y="1507288"/>
            <a:ext cx="4410018" cy="2661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240481" y="14368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96;p19"/>
          <p:cNvSpPr txBox="1"/>
          <p:nvPr>
            <p:ph type="subTitle" sz="quarter" idx="1"/>
          </p:nvPr>
        </p:nvSpPr>
        <p:spPr>
          <a:xfrm>
            <a:off x="212174" y="1510670"/>
            <a:ext cx="8520601" cy="792601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29" name="Google Shape;99;p19"/>
          <p:cNvSpPr txBox="1"/>
          <p:nvPr/>
        </p:nvSpPr>
        <p:spPr>
          <a:xfrm>
            <a:off x="1922300" y="2393917"/>
            <a:ext cx="54558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200"/>
            </a:lvl1pPr>
          </a:lstStyle>
          <a:p>
            <a:pPr/>
            <a:r>
              <a:t>Some French words missing and sound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96;p19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32" name="Google Shape;97;p19"/>
          <p:cNvSpPr txBox="1"/>
          <p:nvPr/>
        </p:nvSpPr>
        <p:spPr>
          <a:xfrm>
            <a:off x="661774" y="856675"/>
            <a:ext cx="7704902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800"/>
            </a:pPr>
            <a:r>
              <a:t>La </a:t>
            </a:r>
            <a:r>
              <a:rPr b="1"/>
              <a:t>_____</a:t>
            </a:r>
            <a:r>
              <a:t> Capulet et la _____ Montague </a:t>
            </a:r>
            <a:r>
              <a:rPr u="sng"/>
              <a:t>____________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tout le temps</a:t>
            </a:r>
            <a:r>
              <a:t>.</a:t>
            </a:r>
          </a:p>
        </p:txBody>
      </p:sp>
      <p:pic>
        <p:nvPicPr>
          <p:cNvPr id="233" name="Google Shape;98;p19" descr="Google Shape;98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563" y="1390375"/>
            <a:ext cx="5455825" cy="308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60388" y="13835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104;p20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37" name="Google Shape;105;p20"/>
          <p:cNvSpPr txBox="1"/>
          <p:nvPr/>
        </p:nvSpPr>
        <p:spPr>
          <a:xfrm>
            <a:off x="661774" y="856675"/>
            <a:ext cx="77049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Roméo Montague et Juliette Capulet </a:t>
            </a:r>
            <a:r>
              <a:rPr b="1" u="sng"/>
              <a:t>___________</a:t>
            </a:r>
            <a:r>
              <a:rPr b="1"/>
              <a:t> </a:t>
            </a:r>
            <a:r>
              <a:rPr b="1">
                <a:solidFill>
                  <a:srgbClr val="0000FF"/>
                </a:solidFill>
              </a:rPr>
              <a:t>au</a:t>
            </a:r>
            <a:r>
              <a:t> </a:t>
            </a:r>
            <a:r>
              <a:rPr b="1"/>
              <a:t>bal</a:t>
            </a:r>
            <a:r>
              <a:t>, et </a:t>
            </a:r>
            <a:r>
              <a:rPr b="1" u="sng"/>
              <a:t>___________</a:t>
            </a:r>
            <a:r>
              <a:t>.</a:t>
            </a:r>
          </a:p>
        </p:txBody>
      </p:sp>
      <p:pic>
        <p:nvPicPr>
          <p:cNvPr id="238" name="Google Shape;107;p20" descr="Google Shape;107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949" y="1989800"/>
            <a:ext cx="3576051" cy="194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oogle Shape;108;p20" descr="Google Shape;108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2749" y="1424574"/>
            <a:ext cx="3330890" cy="2896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755886" y="78819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2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113;p21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43" name="Google Shape;114;p21"/>
          <p:cNvSpPr txBox="1"/>
          <p:nvPr/>
        </p:nvSpPr>
        <p:spPr>
          <a:xfrm>
            <a:off x="661774" y="856675"/>
            <a:ext cx="7704902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Tybalt, le </a:t>
            </a:r>
            <a:r>
              <a:rPr b="1"/>
              <a:t>_______</a:t>
            </a:r>
            <a:r>
              <a:t> de Juliette, </a:t>
            </a:r>
            <a:r>
              <a:rPr b="1"/>
              <a:t>___</a:t>
            </a:r>
            <a:r>
              <a:t> Mercutio, </a:t>
            </a:r>
            <a:r>
              <a:rPr b="1"/>
              <a:t>_____</a:t>
            </a:r>
            <a:r>
              <a:t> de Roméo.</a:t>
            </a:r>
          </a:p>
        </p:txBody>
      </p:sp>
      <p:pic>
        <p:nvPicPr>
          <p:cNvPr id="244" name="Google Shape;116;p21" descr="Google Shape;11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1987" y="1501675"/>
            <a:ext cx="5396619" cy="281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04819" y="90371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121;p22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48" name="Google Shape;122;p22"/>
          <p:cNvSpPr txBox="1"/>
          <p:nvPr/>
        </p:nvSpPr>
        <p:spPr>
          <a:xfrm>
            <a:off x="661774" y="856675"/>
            <a:ext cx="7704902" cy="4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Roméo </a:t>
            </a:r>
            <a:r>
              <a:rPr b="1"/>
              <a:t>_____</a:t>
            </a:r>
            <a:r>
              <a:t> Tybalt </a:t>
            </a:r>
            <a:r>
              <a:rPr b="1">
                <a:solidFill>
                  <a:srgbClr val="0000FF"/>
                </a:solidFill>
              </a:rPr>
              <a:t>alors</a:t>
            </a:r>
            <a:r>
              <a:t> le Prince de Vérone </a:t>
            </a:r>
            <a:r>
              <a:rPr b="1"/>
              <a:t>__________</a:t>
            </a:r>
            <a:r>
              <a:t>.</a:t>
            </a:r>
          </a:p>
        </p:txBody>
      </p:sp>
      <p:pic>
        <p:nvPicPr>
          <p:cNvPr id="249" name="Google Shape;124;p22" descr="Google Shape;124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2299" y="1501675"/>
            <a:ext cx="3336647" cy="266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707302" y="14724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129;p23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53" name="Google Shape;130;p23"/>
          <p:cNvSpPr txBox="1"/>
          <p:nvPr/>
        </p:nvSpPr>
        <p:spPr>
          <a:xfrm>
            <a:off x="283899" y="856675"/>
            <a:ext cx="85668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Juliette </a:t>
            </a:r>
            <a:r>
              <a:rPr u="sng"/>
              <a:t>_________</a:t>
            </a:r>
            <a:r>
              <a:t> avec le Père Lawrence de </a:t>
            </a:r>
            <a:r>
              <a:rPr b="1"/>
              <a:t>_____</a:t>
            </a:r>
            <a:r>
              <a:t> une </a:t>
            </a:r>
            <a:r>
              <a:rPr b="1"/>
              <a:t>_____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pour</a:t>
            </a:r>
            <a:r>
              <a:t> </a:t>
            </a:r>
            <a:r>
              <a:rPr u="sng"/>
              <a:t>________</a:t>
            </a:r>
            <a:r>
              <a:t>d'être </a:t>
            </a:r>
            <a:r>
              <a:rPr b="1"/>
              <a:t>________</a:t>
            </a:r>
            <a:r>
              <a:t>.</a:t>
            </a:r>
          </a:p>
        </p:txBody>
      </p:sp>
      <p:pic>
        <p:nvPicPr>
          <p:cNvPr id="254" name="Google Shape;132;p23" descr="Google Shape;132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300" y="1424574"/>
            <a:ext cx="4679995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711454" y="13124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5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61;p14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Les personnages de Roméo et Juliette</a:t>
            </a:r>
          </a:p>
        </p:txBody>
      </p:sp>
      <p:sp>
        <p:nvSpPr>
          <p:cNvPr id="117" name="Google Shape;62;p14"/>
          <p:cNvSpPr txBox="1"/>
          <p:nvPr/>
        </p:nvSpPr>
        <p:spPr>
          <a:xfrm>
            <a:off x="5020374" y="1516324"/>
            <a:ext cx="3000001" cy="984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800"/>
            </a:lvl1pPr>
          </a:lstStyle>
          <a:p>
            <a:pPr/>
            <a:r>
              <a:t>Juliette, de la famille Capulet</a:t>
            </a:r>
          </a:p>
        </p:txBody>
      </p:sp>
      <p:pic>
        <p:nvPicPr>
          <p:cNvPr id="118" name="Google Shape;63;p14" descr="Google Shape;63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44999"/>
            <a:ext cx="4715577" cy="3820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289647" y="2556569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137;p24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58" name="Google Shape;138;p24"/>
          <p:cNvSpPr txBox="1"/>
          <p:nvPr/>
        </p:nvSpPr>
        <p:spPr>
          <a:xfrm>
            <a:off x="83499" y="856675"/>
            <a:ext cx="8884202" cy="392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500"/>
            </a:pPr>
            <a:r>
              <a:t>Roméo </a:t>
            </a:r>
            <a:r>
              <a:rPr b="1"/>
              <a:t>___</a:t>
            </a:r>
            <a:r>
              <a:t> que Juliette est </a:t>
            </a:r>
            <a:r>
              <a:rPr b="1"/>
              <a:t>____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donc</a:t>
            </a:r>
            <a:r>
              <a:t> il se </a:t>
            </a:r>
            <a:r>
              <a:rPr b="1"/>
              <a:t>____</a:t>
            </a:r>
            <a:r>
              <a:t>, </a:t>
            </a:r>
            <a:r>
              <a:rPr b="1">
                <a:solidFill>
                  <a:srgbClr val="0000FF"/>
                </a:solidFill>
              </a:rPr>
              <a:t>ensuite</a:t>
            </a:r>
            <a:r>
              <a:t> Juliette voit Roméo </a:t>
            </a:r>
            <a:r>
              <a:rPr b="1"/>
              <a:t>____</a:t>
            </a:r>
            <a:r>
              <a:t> et se </a:t>
            </a:r>
            <a:r>
              <a:rPr b="1"/>
              <a:t>____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aussi</a:t>
            </a:r>
            <a:r>
              <a:t>.</a:t>
            </a:r>
          </a:p>
        </p:txBody>
      </p:sp>
      <p:pic>
        <p:nvPicPr>
          <p:cNvPr id="259" name="Google Shape;140;p24" descr="Google Shape;14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424574"/>
            <a:ext cx="436092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141;p24" descr="Google Shape;141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5722" y="1424574"/>
            <a:ext cx="316575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182428" y="13302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4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146;p25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64" name="Google Shape;147;p25"/>
          <p:cNvSpPr txBox="1"/>
          <p:nvPr/>
        </p:nvSpPr>
        <p:spPr>
          <a:xfrm>
            <a:off x="129899" y="862287"/>
            <a:ext cx="8884202" cy="46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2000"/>
            </a:pPr>
            <a:r>
              <a:t>Les </a:t>
            </a:r>
            <a:r>
              <a:rPr b="1"/>
              <a:t>_______</a:t>
            </a:r>
            <a:r>
              <a:t> sont </a:t>
            </a:r>
            <a:r>
              <a:rPr b="1">
                <a:solidFill>
                  <a:srgbClr val="0000FF"/>
                </a:solidFill>
              </a:rPr>
              <a:t>tellement</a:t>
            </a:r>
            <a:r>
              <a:t> </a:t>
            </a:r>
            <a:r>
              <a:rPr b="1"/>
              <a:t>______</a:t>
            </a:r>
            <a:r>
              <a:t> qu’elles </a:t>
            </a:r>
            <a:r>
              <a:rPr b="1" u="sng"/>
              <a:t>____</a:t>
            </a:r>
            <a:r>
              <a:rPr b="1">
                <a:solidFill>
                  <a:srgbClr val="0000FF"/>
                </a:solidFill>
              </a:rPr>
              <a:t>enfin</a:t>
            </a:r>
            <a:r>
              <a:rPr b="1" u="sng"/>
              <a:t>_______.</a:t>
            </a:r>
          </a:p>
        </p:txBody>
      </p:sp>
      <p:pic>
        <p:nvPicPr>
          <p:cNvPr id="265" name="Google Shape;149;p25" descr="Google Shape;14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287" y="1507288"/>
            <a:ext cx="4410018" cy="2661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240481" y="14368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" fill="hold"/>
                                        <p:tgtEl>
                                          <p:spTgt spid="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96;p19"/>
          <p:cNvSpPr txBox="1"/>
          <p:nvPr>
            <p:ph type="subTitle" sz="quarter" idx="1"/>
          </p:nvPr>
        </p:nvSpPr>
        <p:spPr>
          <a:xfrm>
            <a:off x="212174" y="1510670"/>
            <a:ext cx="8520601" cy="792601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269" name="Google Shape;99;p19"/>
          <p:cNvSpPr txBox="1"/>
          <p:nvPr/>
        </p:nvSpPr>
        <p:spPr>
          <a:xfrm>
            <a:off x="1922300" y="2393917"/>
            <a:ext cx="54558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200"/>
            </a:lvl1pPr>
          </a:lstStyle>
          <a:p>
            <a:pPr/>
            <a:r>
              <a:t>Sound only, no French words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96;p19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pic>
        <p:nvPicPr>
          <p:cNvPr id="272" name="Google Shape;98;p19" descr="Google Shape;98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563" y="1390375"/>
            <a:ext cx="5455825" cy="3083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60388" y="13835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104;p20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pic>
        <p:nvPicPr>
          <p:cNvPr id="276" name="Google Shape;107;p20" descr="Google Shape;107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949" y="1989800"/>
            <a:ext cx="3576051" cy="194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oogle Shape;108;p20" descr="Google Shape;108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2749" y="1424574"/>
            <a:ext cx="3330890" cy="2896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755886" y="78819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113;p21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pic>
        <p:nvPicPr>
          <p:cNvPr id="281" name="Google Shape;116;p21" descr="Google Shape;116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1987" y="1501675"/>
            <a:ext cx="5396619" cy="281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604819" y="90371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" fill="hold"/>
                                        <p:tgtEl>
                                          <p:spTgt spid="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121;p22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pic>
        <p:nvPicPr>
          <p:cNvPr id="285" name="Google Shape;124;p22" descr="Google Shape;124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2299" y="1501675"/>
            <a:ext cx="3336647" cy="266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707302" y="147244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129;p23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pic>
        <p:nvPicPr>
          <p:cNvPr id="289" name="Google Shape;132;p23" descr="Google Shape;132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0300" y="1424574"/>
            <a:ext cx="4679995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711454" y="131248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" fill="hold"/>
                                        <p:tgtEl>
                                          <p:spTgt spid="2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37;p24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pic>
        <p:nvPicPr>
          <p:cNvPr id="293" name="Google Shape;140;p24" descr="Google Shape;14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424574"/>
            <a:ext cx="436092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Google Shape;141;p24" descr="Google Shape;141;p2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5722" y="1424574"/>
            <a:ext cx="3165753" cy="2744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182428" y="133026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4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146;p25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pic>
        <p:nvPicPr>
          <p:cNvPr id="298" name="Google Shape;149;p25" descr="Google Shape;149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5287" y="1507288"/>
            <a:ext cx="4410018" cy="2661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240481" y="143689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1" fill="hold"/>
                                        <p:tgtEl>
                                          <p:spTgt spid="2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68;p15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Les personnages de Roméo et Juliette</a:t>
            </a:r>
          </a:p>
        </p:txBody>
      </p:sp>
      <p:sp>
        <p:nvSpPr>
          <p:cNvPr id="122" name="Google Shape;69;p15"/>
          <p:cNvSpPr txBox="1"/>
          <p:nvPr/>
        </p:nvSpPr>
        <p:spPr>
          <a:xfrm>
            <a:off x="5020374" y="1516324"/>
            <a:ext cx="3000001" cy="57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800"/>
            </a:lvl1pPr>
          </a:lstStyle>
          <a:p>
            <a:pPr/>
            <a:r>
              <a:t>Mercutio</a:t>
            </a:r>
          </a:p>
        </p:txBody>
      </p:sp>
      <p:pic>
        <p:nvPicPr>
          <p:cNvPr id="123" name="Google Shape;70;p15" descr="Google Shape;70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44999"/>
            <a:ext cx="4019714" cy="40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307419" y="226332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75;p16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Les personnages de Roméo et Juliette</a:t>
            </a:r>
          </a:p>
        </p:txBody>
      </p:sp>
      <p:sp>
        <p:nvSpPr>
          <p:cNvPr id="127" name="Google Shape;76;p16"/>
          <p:cNvSpPr txBox="1"/>
          <p:nvPr/>
        </p:nvSpPr>
        <p:spPr>
          <a:xfrm>
            <a:off x="5020374" y="1516324"/>
            <a:ext cx="3000001" cy="57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800"/>
            </a:lvl1pPr>
          </a:lstStyle>
          <a:p>
            <a:pPr/>
            <a:r>
              <a:t>Tybalt</a:t>
            </a:r>
          </a:p>
        </p:txBody>
      </p:sp>
      <p:pic>
        <p:nvPicPr>
          <p:cNvPr id="128" name="Google Shape;77;p16" descr="Google Shape;77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44999"/>
            <a:ext cx="3459709" cy="4046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325192" y="2289980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82;p17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Les personnages de Roméo et Juliette</a:t>
            </a:r>
          </a:p>
        </p:txBody>
      </p:sp>
      <p:sp>
        <p:nvSpPr>
          <p:cNvPr id="132" name="Google Shape;83;p17"/>
          <p:cNvSpPr txBox="1"/>
          <p:nvPr/>
        </p:nvSpPr>
        <p:spPr>
          <a:xfrm>
            <a:off x="5020374" y="1516324"/>
            <a:ext cx="3000001" cy="984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800"/>
            </a:lvl1pPr>
          </a:lstStyle>
          <a:p>
            <a:pPr/>
            <a:r>
              <a:t>Le Père Lawrence</a:t>
            </a:r>
          </a:p>
        </p:txBody>
      </p:sp>
      <p:pic>
        <p:nvPicPr>
          <p:cNvPr id="133" name="Google Shape;84;p17" descr="Google Shape;84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44999"/>
            <a:ext cx="3114432" cy="40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307419" y="272540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89;p18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Les personnages de Roméo et Juliette</a:t>
            </a:r>
          </a:p>
        </p:txBody>
      </p:sp>
      <p:sp>
        <p:nvSpPr>
          <p:cNvPr id="137" name="Google Shape;90;p18"/>
          <p:cNvSpPr txBox="1"/>
          <p:nvPr/>
        </p:nvSpPr>
        <p:spPr>
          <a:xfrm>
            <a:off x="5020374" y="1516324"/>
            <a:ext cx="3000001" cy="984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800"/>
            </a:lvl1pPr>
          </a:lstStyle>
          <a:p>
            <a:pPr/>
            <a:r>
              <a:t>Le Prince de Verone</a:t>
            </a:r>
          </a:p>
        </p:txBody>
      </p:sp>
      <p:pic>
        <p:nvPicPr>
          <p:cNvPr id="138" name="Google Shape;91;p18" descr="Google Shape;91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44999"/>
            <a:ext cx="4488642" cy="40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405169" y="25121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96;p19"/>
          <p:cNvSpPr txBox="1"/>
          <p:nvPr>
            <p:ph type="subTitle" sz="quarter" idx="1"/>
          </p:nvPr>
        </p:nvSpPr>
        <p:spPr>
          <a:xfrm>
            <a:off x="212174" y="1510670"/>
            <a:ext cx="8520601" cy="792601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42" name="Google Shape;99;p19"/>
          <p:cNvSpPr txBox="1"/>
          <p:nvPr/>
        </p:nvSpPr>
        <p:spPr>
          <a:xfrm>
            <a:off x="1922300" y="2393917"/>
            <a:ext cx="54558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200"/>
            </a:lvl1pPr>
          </a:lstStyle>
          <a:p>
            <a:pPr/>
            <a:r>
              <a:t>With sound and translations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96;p19"/>
          <p:cNvSpPr txBox="1"/>
          <p:nvPr>
            <p:ph type="subTitle" sz="quarter" idx="1"/>
          </p:nvPr>
        </p:nvSpPr>
        <p:spPr>
          <a:xfrm>
            <a:off x="-1" y="-1"/>
            <a:ext cx="8520602" cy="792602"/>
          </a:xfrm>
          <a:prstGeom prst="rect">
            <a:avLst/>
          </a:prstGeom>
        </p:spPr>
        <p:txBody>
          <a:bodyPr/>
          <a:lstStyle>
            <a:lvl1pPr marL="0" indent="0"/>
          </a:lstStyle>
          <a:p>
            <a:pPr/>
            <a:r>
              <a:t>L’histoire de Roméo et Juliette</a:t>
            </a:r>
          </a:p>
        </p:txBody>
      </p:sp>
      <p:sp>
        <p:nvSpPr>
          <p:cNvPr id="145" name="Google Shape;97;p19"/>
          <p:cNvSpPr txBox="1"/>
          <p:nvPr/>
        </p:nvSpPr>
        <p:spPr>
          <a:xfrm>
            <a:off x="661774" y="856675"/>
            <a:ext cx="7704902" cy="442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800"/>
            </a:pPr>
            <a:r>
              <a:t>La </a:t>
            </a:r>
            <a:r>
              <a:rPr b="1"/>
              <a:t>famille</a:t>
            </a:r>
            <a:r>
              <a:t> Capulet et la famille Montague </a:t>
            </a:r>
            <a:r>
              <a:rPr u="sng"/>
              <a:t>font la </a:t>
            </a:r>
            <a:r>
              <a:rPr b="1" u="sng"/>
              <a:t>guerre</a:t>
            </a:r>
            <a:r>
              <a:t> </a:t>
            </a:r>
            <a:r>
              <a:rPr b="1">
                <a:solidFill>
                  <a:srgbClr val="0000FF"/>
                </a:solidFill>
              </a:rPr>
              <a:t>tout le temps</a:t>
            </a:r>
            <a:r>
              <a:t>.</a:t>
            </a:r>
          </a:p>
        </p:txBody>
      </p:sp>
      <p:pic>
        <p:nvPicPr>
          <p:cNvPr id="146" name="Google Shape;98;p19" descr="Google Shape;98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563" y="1390375"/>
            <a:ext cx="5455825" cy="3083026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Google Shape;99;p19"/>
          <p:cNvSpPr txBox="1"/>
          <p:nvPr/>
        </p:nvSpPr>
        <p:spPr>
          <a:xfrm>
            <a:off x="1744574" y="4473399"/>
            <a:ext cx="5455801" cy="355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200"/>
            </a:pPr>
            <a:r>
              <a:t>The Capulet </a:t>
            </a:r>
            <a:r>
              <a:rPr b="1"/>
              <a:t>family</a:t>
            </a:r>
            <a:r>
              <a:t> and the Montague </a:t>
            </a:r>
            <a:r>
              <a:rPr b="1"/>
              <a:t>family</a:t>
            </a:r>
            <a:r>
              <a:t> are </a:t>
            </a:r>
            <a:r>
              <a:rPr b="1">
                <a:solidFill>
                  <a:srgbClr val="0000FF"/>
                </a:solidFill>
              </a:rPr>
              <a:t>always</a:t>
            </a:r>
            <a:r>
              <a:t> </a:t>
            </a:r>
            <a:r>
              <a:rPr b="1" u="sng"/>
              <a:t>fighting</a:t>
            </a:r>
            <a:r>
              <a:t>.</a:t>
            </a:r>
          </a:p>
        </p:txBody>
      </p:sp>
      <p:pic>
        <p:nvPicPr>
          <p:cNvPr id="148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60388" y="138357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